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707" r:id="rId5"/>
    <p:sldMasterId id="2147483708" r:id="rId6"/>
    <p:sldMasterId id="2147483709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y="5143500" cx="9144000"/>
  <p:notesSz cx="6858000" cy="9144000"/>
  <p:embeddedFontLst>
    <p:embeddedFont>
      <p:font typeface="Fjalla One"/>
      <p:regular r:id="rId28"/>
    </p:embeddedFont>
    <p:embeddedFont>
      <p:font typeface="Barlow Semi Condensed Medium"/>
      <p:regular r:id="rId29"/>
      <p:bold r:id="rId30"/>
      <p:italic r:id="rId31"/>
      <p:boldItalic r:id="rId32"/>
    </p:embeddedFont>
    <p:embeddedFont>
      <p:font typeface="Barlow Semi Condense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1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5A46DC-70F4-4F44-AE1C-8C7EFD1162A6}">
  <a:tblStyle styleId="{1D5A46DC-70F4-4F44-AE1C-8C7EFD116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FjallaOne-regular.fntdata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BarlowSemiCondensedMedium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BarlowSemiCondensedMedium-italic.fntdata"/><Relationship Id="rId30" Type="http://schemas.openxmlformats.org/officeDocument/2006/relationships/font" Target="fonts/BarlowSemiCondensedMedium-bold.fntdata"/><Relationship Id="rId11" Type="http://schemas.openxmlformats.org/officeDocument/2006/relationships/slide" Target="slides/slide3.xml"/><Relationship Id="rId33" Type="http://schemas.openxmlformats.org/officeDocument/2006/relationships/font" Target="fonts/BarlowSemiCondensed-regular.fntdata"/><Relationship Id="rId10" Type="http://schemas.openxmlformats.org/officeDocument/2006/relationships/slide" Target="slides/slide2.xml"/><Relationship Id="rId32" Type="http://schemas.openxmlformats.org/officeDocument/2006/relationships/font" Target="fonts/BarlowSemiCondensedMedium-boldItalic.fntdata"/><Relationship Id="rId13" Type="http://schemas.openxmlformats.org/officeDocument/2006/relationships/slide" Target="slides/slide5.xml"/><Relationship Id="rId35" Type="http://schemas.openxmlformats.org/officeDocument/2006/relationships/font" Target="fonts/BarlowSemiCondensed-italic.fntdata"/><Relationship Id="rId12" Type="http://schemas.openxmlformats.org/officeDocument/2006/relationships/slide" Target="slides/slide4.xml"/><Relationship Id="rId34" Type="http://schemas.openxmlformats.org/officeDocument/2006/relationships/font" Target="fonts/BarlowSemiCondensed-bold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36" Type="http://schemas.openxmlformats.org/officeDocument/2006/relationships/font" Target="fonts/BarlowSemiCondensed-boldItalic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37277a7d962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37277a7d962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4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3ad0986246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3ad0986246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g3ad0986246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9" name="Google Shape;2099;g3ad0986246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g3ad09862460_0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2" name="Google Shape;2112;g3ad09862460_0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4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g381bf79d7f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6" name="Google Shape;2146;g381bf79d7f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37277a7d962_0_5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37277a7d962_0_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g39cd28d9e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8" name="Google Shape;2178;g39cd28d9e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0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37277a7d962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37277a7d962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5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g39e86ab6f9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7" name="Google Shape;2217;g39e86ab6f9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8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g37277a7d962_0_1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0" name="Google Shape;2230;g37277a7d962_0_1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1" name="Shape 2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" name="Google Shape;2242;g37277a7d962_0_1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3" name="Google Shape;2243;g37277a7d962_0_1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g3ad0986246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9" name="Google Shape;1939;g3ad0986246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g3ad098624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3" name="Google Shape;1953;g3ad098624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5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" name="Google Shape;1966;g3ad0986246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7" name="Google Shape;1967;g3ad0986246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3ad0986246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1" name="Google Shape;1981;g3ad0986246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3ad09862460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3ad09862460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5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3ad0986246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3ad0986246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g3ad09862460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7" name="Google Shape;2037;g3ad09862460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ad0986246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ad0986246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Relationship Id="rId5" Type="http://schemas.openxmlformats.org/officeDocument/2006/relationships/hyperlink" Target="https://stories.freepik.com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Relationship Id="rId3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Google Shape;12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" name="Google Shape;13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4" name="Google Shape;14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5" name="Google Shape;15;p2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2" name="Google Shape;22;p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2"/>
          <p:cNvSpPr/>
          <p:nvPr/>
        </p:nvSpPr>
        <p:spPr>
          <a:xfrm>
            <a:off x="5690580" y="425807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688325" y="423275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7069" y="46230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24827" y="459777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6657" y="501884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64415" y="499642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" name="Google Shape;32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3" name="Google Shape;33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7" name="Google Shape;37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1" name="Google Shape;41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11"/>
          <p:cNvGrpSpPr/>
          <p:nvPr/>
        </p:nvGrpSpPr>
        <p:grpSpPr>
          <a:xfrm rot="10800000">
            <a:off x="1954823" y="1124844"/>
            <a:ext cx="5234354" cy="3069144"/>
            <a:chOff x="1098425" y="237675"/>
            <a:chExt cx="5358675" cy="5174750"/>
          </a:xfrm>
        </p:grpSpPr>
        <p:sp>
          <p:nvSpPr>
            <p:cNvPr id="556" name="Google Shape;556;p11"/>
            <p:cNvSpPr/>
            <p:nvPr/>
          </p:nvSpPr>
          <p:spPr>
            <a:xfrm>
              <a:off x="1098425" y="237675"/>
              <a:ext cx="5358675" cy="5173850"/>
            </a:xfrm>
            <a:custGeom>
              <a:rect b="b" l="l" r="r" t="t"/>
              <a:pathLst>
                <a:path extrusionOk="0" h="206954" w="214347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1098425" y="237675"/>
              <a:ext cx="5358675" cy="5173850"/>
            </a:xfrm>
            <a:custGeom>
              <a:rect b="b" l="l" r="r" t="t"/>
              <a:pathLst>
                <a:path extrusionOk="0" h="206954" w="214347">
                  <a:moveTo>
                    <a:pt x="115079" y="1"/>
                  </a:moveTo>
                  <a:cubicBezTo>
                    <a:pt x="106819" y="1"/>
                    <a:pt x="98029" y="1749"/>
                    <a:pt x="88677" y="5654"/>
                  </a:cubicBezTo>
                  <a:cubicBezTo>
                    <a:pt x="67392" y="14588"/>
                    <a:pt x="50544" y="31735"/>
                    <a:pt x="37474" y="50742"/>
                  </a:cubicBezTo>
                  <a:cubicBezTo>
                    <a:pt x="17088" y="80241"/>
                    <a:pt x="4497" y="115076"/>
                    <a:pt x="1260" y="150810"/>
                  </a:cubicBezTo>
                  <a:cubicBezTo>
                    <a:pt x="1" y="164900"/>
                    <a:pt x="1140" y="181268"/>
                    <a:pt x="12472" y="189722"/>
                  </a:cubicBezTo>
                  <a:cubicBezTo>
                    <a:pt x="19127" y="194639"/>
                    <a:pt x="27881" y="195658"/>
                    <a:pt x="36155" y="196437"/>
                  </a:cubicBezTo>
                  <a:cubicBezTo>
                    <a:pt x="68471" y="199615"/>
                    <a:pt x="100788" y="202793"/>
                    <a:pt x="133105" y="205911"/>
                  </a:cubicBezTo>
                  <a:cubicBezTo>
                    <a:pt x="138433" y="206449"/>
                    <a:pt x="143882" y="206954"/>
                    <a:pt x="149263" y="206954"/>
                  </a:cubicBezTo>
                  <a:cubicBezTo>
                    <a:pt x="156478" y="206954"/>
                    <a:pt x="163573" y="206046"/>
                    <a:pt x="170098" y="203093"/>
                  </a:cubicBezTo>
                  <a:cubicBezTo>
                    <a:pt x="185747" y="196018"/>
                    <a:pt x="194081" y="179110"/>
                    <a:pt x="201216" y="163461"/>
                  </a:cubicBezTo>
                  <a:cubicBezTo>
                    <a:pt x="207451" y="149731"/>
                    <a:pt x="213867" y="135461"/>
                    <a:pt x="214106" y="120352"/>
                  </a:cubicBezTo>
                  <a:cubicBezTo>
                    <a:pt x="214346" y="105542"/>
                    <a:pt x="208710" y="91273"/>
                    <a:pt x="201875" y="78082"/>
                  </a:cubicBezTo>
                  <a:cubicBezTo>
                    <a:pt x="183394" y="42166"/>
                    <a:pt x="155643" y="1"/>
                    <a:pt x="1150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1119425" y="238125"/>
              <a:ext cx="5331675" cy="5174300"/>
            </a:xfrm>
            <a:custGeom>
              <a:rect b="b" l="l" r="r" t="t"/>
              <a:pathLst>
                <a:path extrusionOk="0" h="206972" w="213267">
                  <a:moveTo>
                    <a:pt x="114278" y="0"/>
                  </a:moveTo>
                  <a:cubicBezTo>
                    <a:pt x="106004" y="0"/>
                    <a:pt x="97190" y="1739"/>
                    <a:pt x="87837" y="5636"/>
                  </a:cubicBezTo>
                  <a:cubicBezTo>
                    <a:pt x="66552" y="14570"/>
                    <a:pt x="49704" y="31717"/>
                    <a:pt x="36634" y="50724"/>
                  </a:cubicBezTo>
                  <a:cubicBezTo>
                    <a:pt x="16248" y="80223"/>
                    <a:pt x="3657" y="115058"/>
                    <a:pt x="420" y="150792"/>
                  </a:cubicBezTo>
                  <a:cubicBezTo>
                    <a:pt x="180" y="153610"/>
                    <a:pt x="0" y="156488"/>
                    <a:pt x="0" y="159366"/>
                  </a:cubicBezTo>
                  <a:cubicBezTo>
                    <a:pt x="0" y="171058"/>
                    <a:pt x="2578" y="182929"/>
                    <a:pt x="11632" y="189704"/>
                  </a:cubicBezTo>
                  <a:cubicBezTo>
                    <a:pt x="18287" y="194621"/>
                    <a:pt x="27041" y="195640"/>
                    <a:pt x="35315" y="196419"/>
                  </a:cubicBezTo>
                  <a:cubicBezTo>
                    <a:pt x="67631" y="199597"/>
                    <a:pt x="99948" y="202775"/>
                    <a:pt x="132265" y="205893"/>
                  </a:cubicBezTo>
                  <a:cubicBezTo>
                    <a:pt x="137601" y="206432"/>
                    <a:pt x="143057" y="206972"/>
                    <a:pt x="148393" y="206972"/>
                  </a:cubicBezTo>
                  <a:cubicBezTo>
                    <a:pt x="155648" y="206972"/>
                    <a:pt x="162723" y="206013"/>
                    <a:pt x="169258" y="203075"/>
                  </a:cubicBezTo>
                  <a:cubicBezTo>
                    <a:pt x="184907" y="196000"/>
                    <a:pt x="193241" y="179092"/>
                    <a:pt x="200376" y="163443"/>
                  </a:cubicBezTo>
                  <a:cubicBezTo>
                    <a:pt x="206611" y="149713"/>
                    <a:pt x="213027" y="135443"/>
                    <a:pt x="213266" y="120334"/>
                  </a:cubicBezTo>
                  <a:cubicBezTo>
                    <a:pt x="213266" y="120034"/>
                    <a:pt x="213266" y="119734"/>
                    <a:pt x="213266" y="119375"/>
                  </a:cubicBezTo>
                  <a:cubicBezTo>
                    <a:pt x="213266" y="104925"/>
                    <a:pt x="207690" y="90955"/>
                    <a:pt x="201035" y="78064"/>
                  </a:cubicBezTo>
                  <a:cubicBezTo>
                    <a:pt x="182569" y="42150"/>
                    <a:pt x="154809" y="0"/>
                    <a:pt x="114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9" name="Google Shape;559;p11"/>
          <p:cNvSpPr txBox="1"/>
          <p:nvPr>
            <p:ph idx="1" type="subTitle"/>
          </p:nvPr>
        </p:nvSpPr>
        <p:spPr>
          <a:xfrm>
            <a:off x="3227832" y="2816352"/>
            <a:ext cx="26793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560" name="Google Shape;560;p11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1" name="Google Shape;561;p11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2" name="Google Shape;562;p11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11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4" name="Google Shape;564;p11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565" name="Google Shape;565;p11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11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572" name="Google Shape;572;p11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11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577" name="Google Shape;577;p11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11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582" name="Google Shape;582;p11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11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589" name="Google Shape;589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92" name="Google Shape;592;p11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3" name="Google Shape;593;p11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4" name="Google Shape;594;p11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95" name="Google Shape;595;p11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596" name="Google Shape;596;p11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2" name="Google Shape;602;p11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603" name="Google Shape;603;p11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11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608" name="Google Shape;608;p11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11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11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1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11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11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11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11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619" name="Google Shape;619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11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623" name="Google Shape;623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6" name="Google Shape;626;p11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627" name="Google Shape;627;p11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0" name="Google Shape;630;p11"/>
          <p:cNvSpPr txBox="1"/>
          <p:nvPr>
            <p:ph hasCustomPrompt="1" type="title"/>
          </p:nvPr>
        </p:nvSpPr>
        <p:spPr>
          <a:xfrm>
            <a:off x="2624328" y="2057400"/>
            <a:ext cx="3904500" cy="78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31" name="Google Shape;631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3"/>
          <p:cNvSpPr txBox="1"/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6" name="Google Shape;636;p13"/>
          <p:cNvSpPr txBox="1"/>
          <p:nvPr>
            <p:ph idx="1" type="subTitle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37" name="Google Shape;637;p13"/>
          <p:cNvSpPr txBox="1"/>
          <p:nvPr>
            <p:ph idx="2" type="subTitle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38" name="Google Shape;638;p13"/>
          <p:cNvSpPr txBox="1"/>
          <p:nvPr>
            <p:ph idx="3" type="subTitle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39" name="Google Shape;639;p13"/>
          <p:cNvSpPr txBox="1"/>
          <p:nvPr>
            <p:ph idx="4" type="subTitle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0" name="Google Shape;640;p13"/>
          <p:cNvSpPr txBox="1"/>
          <p:nvPr>
            <p:ph idx="5" type="subTitle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1" name="Google Shape;641;p13"/>
          <p:cNvSpPr txBox="1"/>
          <p:nvPr>
            <p:ph idx="6" type="subTitle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2" name="Google Shape;642;p13"/>
          <p:cNvSpPr txBox="1"/>
          <p:nvPr>
            <p:ph idx="7" type="subTitle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43" name="Google Shape;643;p13"/>
          <p:cNvSpPr txBox="1"/>
          <p:nvPr>
            <p:ph idx="8" type="subTitle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44" name="Google Shape;644;p13"/>
          <p:cNvSpPr txBox="1"/>
          <p:nvPr>
            <p:ph hasCustomPrompt="1" idx="9" type="title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5" name="Google Shape;645;p13"/>
          <p:cNvSpPr txBox="1"/>
          <p:nvPr>
            <p:ph hasCustomPrompt="1" idx="13" type="title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6" name="Google Shape;646;p13"/>
          <p:cNvSpPr txBox="1"/>
          <p:nvPr>
            <p:ph hasCustomPrompt="1" idx="14" type="title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7" name="Google Shape;647;p13"/>
          <p:cNvSpPr txBox="1"/>
          <p:nvPr>
            <p:ph hasCustomPrompt="1" idx="15" type="title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8" name="Google Shape;648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">
  <p:cSld name="CUSTOM_1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4"/>
          <p:cNvSpPr txBox="1"/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1" name="Google Shape;651;p14"/>
          <p:cNvSpPr txBox="1"/>
          <p:nvPr>
            <p:ph idx="1" type="subTitle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52" name="Google Shape;652;p14"/>
          <p:cNvSpPr txBox="1"/>
          <p:nvPr>
            <p:ph idx="2" type="subTitle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53" name="Google Shape;653;p14"/>
          <p:cNvSpPr txBox="1"/>
          <p:nvPr>
            <p:ph idx="3" type="subTitle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54" name="Google Shape;654;p14"/>
          <p:cNvSpPr txBox="1"/>
          <p:nvPr>
            <p:ph idx="4" type="subTitle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55" name="Google Shape;655;p14"/>
          <p:cNvSpPr txBox="1"/>
          <p:nvPr>
            <p:ph idx="5" type="subTitle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56" name="Google Shape;656;p14"/>
          <p:cNvSpPr txBox="1"/>
          <p:nvPr>
            <p:ph idx="6" type="subTitle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657" name="Google Shape;657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58" name="Google Shape;658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60" name="Google Shape;660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61" name="Google Shape;661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5" name="Google Shape;665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66" name="Google Shape;666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0" name="Google Shape;670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71" name="Google Shape;671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77" name="Google Shape;67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columns of text">
  <p:cSld name="CUSTOM_2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"/>
          <p:cNvSpPr txBox="1"/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0" name="Google Shape;680;p15"/>
          <p:cNvSpPr txBox="1"/>
          <p:nvPr>
            <p:ph idx="1" type="subTitle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1" name="Google Shape;681;p15"/>
          <p:cNvSpPr txBox="1"/>
          <p:nvPr>
            <p:ph idx="2" type="subTitle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82" name="Google Shape;682;p15"/>
          <p:cNvSpPr txBox="1"/>
          <p:nvPr>
            <p:ph idx="3" type="subTitle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3" name="Google Shape;683;p15"/>
          <p:cNvSpPr txBox="1"/>
          <p:nvPr>
            <p:ph idx="4" type="subTitle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84" name="Google Shape;684;p15"/>
          <p:cNvSpPr txBox="1"/>
          <p:nvPr>
            <p:ph idx="5" type="subTitle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5" name="Google Shape;685;p15"/>
          <p:cNvSpPr txBox="1"/>
          <p:nvPr>
            <p:ph idx="6" type="subTitle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686" name="Google Shape;686;p15"/>
          <p:cNvSpPr txBox="1"/>
          <p:nvPr>
            <p:ph idx="7" type="subTitle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687" name="Google Shape;687;p15"/>
          <p:cNvSpPr txBox="1"/>
          <p:nvPr>
            <p:ph idx="8" type="subTitle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688" name="Google Shape;688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9" name="Google Shape;689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0" name="Google Shape;690;p15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91" name="Google Shape;691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92" name="Google Shape;692;p1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97" name="Google Shape;697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704" name="Google Shape;704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07" name="Google Shape;707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08" name="Google Shape;708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709" name="Google Shape;709;p1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16" name="Google Shape;716;p1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21" name="Google Shape;72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4" name="Google Shape;72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2">
  <p:cSld name="CUSTOM_7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6" name="Google Shape;726;p16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27" name="Google Shape;727;p16"/>
          <p:cNvSpPr txBox="1"/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728" name="Google Shape;728;p16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29" name="Google Shape;729;p16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730" name="Google Shape;730;p1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16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735" name="Google Shape;735;p1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41" name="Google Shape;741;p16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2" name="Google Shape;742;p16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3" name="Google Shape;743;p16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744" name="Google Shape;744;p16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16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751" name="Google Shape;751;p1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16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756" name="Google Shape;756;p16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16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761" name="Google Shape;761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16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765" name="Google Shape;765;p1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8" name="Google Shape;768;p16"/>
          <p:cNvSpPr txBox="1"/>
          <p:nvPr>
            <p:ph idx="1" type="subTitle"/>
          </p:nvPr>
        </p:nvSpPr>
        <p:spPr>
          <a:xfrm>
            <a:off x="6217920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69" name="Google Shape;769;p16"/>
          <p:cNvSpPr txBox="1"/>
          <p:nvPr>
            <p:ph idx="2" type="subTitle"/>
          </p:nvPr>
        </p:nvSpPr>
        <p:spPr>
          <a:xfrm>
            <a:off x="3749040" y="1252728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0" name="Google Shape;770;p16"/>
          <p:cNvSpPr txBox="1"/>
          <p:nvPr>
            <p:ph idx="3" type="subTitle"/>
          </p:nvPr>
        </p:nvSpPr>
        <p:spPr>
          <a:xfrm>
            <a:off x="1289304" y="1819656"/>
            <a:ext cx="16368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1" name="Google Shape;771;p16"/>
          <p:cNvSpPr txBox="1"/>
          <p:nvPr>
            <p:ph idx="4" type="subTitle"/>
          </p:nvPr>
        </p:nvSpPr>
        <p:spPr>
          <a:xfrm>
            <a:off x="6217920" y="2139696"/>
            <a:ext cx="1636800" cy="87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2" name="Google Shape;772;p16"/>
          <p:cNvSpPr txBox="1"/>
          <p:nvPr>
            <p:ph idx="5" type="subTitle"/>
          </p:nvPr>
        </p:nvSpPr>
        <p:spPr>
          <a:xfrm>
            <a:off x="3749040" y="1581912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73" name="Google Shape;773;p16"/>
          <p:cNvSpPr txBox="1"/>
          <p:nvPr>
            <p:ph idx="6" type="subTitle"/>
          </p:nvPr>
        </p:nvSpPr>
        <p:spPr>
          <a:xfrm>
            <a:off x="1289304" y="2139696"/>
            <a:ext cx="16368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74" name="Google Shape;77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x columns of text">
  <p:cSld name="CUSTOM_8"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7"/>
          <p:cNvSpPr txBox="1"/>
          <p:nvPr>
            <p:ph type="title"/>
          </p:nvPr>
        </p:nvSpPr>
        <p:spPr>
          <a:xfrm>
            <a:off x="3090672" y="338328"/>
            <a:ext cx="29628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7" name="Google Shape;777;p17"/>
          <p:cNvSpPr txBox="1"/>
          <p:nvPr>
            <p:ph idx="1" type="subTitle"/>
          </p:nvPr>
        </p:nvSpPr>
        <p:spPr>
          <a:xfrm>
            <a:off x="152242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78" name="Google Shape;778;p17"/>
          <p:cNvSpPr txBox="1"/>
          <p:nvPr>
            <p:ph idx="2" type="subTitle"/>
          </p:nvPr>
        </p:nvSpPr>
        <p:spPr>
          <a:xfrm>
            <a:off x="152242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79" name="Google Shape;779;p17"/>
          <p:cNvSpPr txBox="1"/>
          <p:nvPr>
            <p:ph idx="3" type="subTitle"/>
          </p:nvPr>
        </p:nvSpPr>
        <p:spPr>
          <a:xfrm>
            <a:off x="3689552" y="1588336"/>
            <a:ext cx="17649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0" name="Google Shape;780;p17"/>
          <p:cNvSpPr txBox="1"/>
          <p:nvPr>
            <p:ph idx="4" type="subTitle"/>
          </p:nvPr>
        </p:nvSpPr>
        <p:spPr>
          <a:xfrm>
            <a:off x="3689552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1" name="Google Shape;781;p17"/>
          <p:cNvSpPr txBox="1"/>
          <p:nvPr>
            <p:ph idx="5" type="subTitle"/>
          </p:nvPr>
        </p:nvSpPr>
        <p:spPr>
          <a:xfrm>
            <a:off x="5856675" y="1588336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2" name="Google Shape;782;p17"/>
          <p:cNvSpPr txBox="1"/>
          <p:nvPr>
            <p:ph idx="6" type="subTitle"/>
          </p:nvPr>
        </p:nvSpPr>
        <p:spPr>
          <a:xfrm>
            <a:off x="5856675" y="1928169"/>
            <a:ext cx="17649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3" name="Google Shape;783;p17"/>
          <p:cNvSpPr txBox="1"/>
          <p:nvPr>
            <p:ph idx="7" type="subTitle"/>
          </p:nvPr>
        </p:nvSpPr>
        <p:spPr>
          <a:xfrm>
            <a:off x="152242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4" name="Google Shape;784;p17"/>
          <p:cNvSpPr txBox="1"/>
          <p:nvPr>
            <p:ph idx="8" type="subTitle"/>
          </p:nvPr>
        </p:nvSpPr>
        <p:spPr>
          <a:xfrm>
            <a:off x="152242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5" name="Google Shape;785;p17"/>
          <p:cNvSpPr txBox="1"/>
          <p:nvPr>
            <p:ph idx="9" type="subTitle"/>
          </p:nvPr>
        </p:nvSpPr>
        <p:spPr>
          <a:xfrm>
            <a:off x="3597450" y="3215961"/>
            <a:ext cx="1949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6" name="Google Shape;786;p17"/>
          <p:cNvSpPr txBox="1"/>
          <p:nvPr>
            <p:ph idx="13" type="subTitle"/>
          </p:nvPr>
        </p:nvSpPr>
        <p:spPr>
          <a:xfrm>
            <a:off x="3597500" y="3556017"/>
            <a:ext cx="19491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787" name="Google Shape;787;p17"/>
          <p:cNvSpPr txBox="1"/>
          <p:nvPr>
            <p:ph idx="14" type="subTitle"/>
          </p:nvPr>
        </p:nvSpPr>
        <p:spPr>
          <a:xfrm>
            <a:off x="5856675" y="3215958"/>
            <a:ext cx="1764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788" name="Google Shape;788;p17"/>
          <p:cNvSpPr txBox="1"/>
          <p:nvPr>
            <p:ph idx="15" type="subTitle"/>
          </p:nvPr>
        </p:nvSpPr>
        <p:spPr>
          <a:xfrm>
            <a:off x="5856675" y="3556017"/>
            <a:ext cx="17649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789" name="Google Shape;789;p17"/>
          <p:cNvCxnSpPr/>
          <p:nvPr/>
        </p:nvCxnSpPr>
        <p:spPr>
          <a:xfrm>
            <a:off x="2904283" y="4513075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0" name="Google Shape;790;p17"/>
          <p:cNvCxnSpPr/>
          <p:nvPr/>
        </p:nvCxnSpPr>
        <p:spPr>
          <a:xfrm flipH="1" rot="10800000">
            <a:off x="1562083" y="4492325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1" name="Google Shape;791;p17"/>
          <p:cNvCxnSpPr/>
          <p:nvPr/>
        </p:nvCxnSpPr>
        <p:spPr>
          <a:xfrm>
            <a:off x="259558" y="4408000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92" name="Google Shape;792;p17"/>
          <p:cNvCxnSpPr/>
          <p:nvPr/>
        </p:nvCxnSpPr>
        <p:spPr>
          <a:xfrm>
            <a:off x="-6867" y="399355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93" name="Google Shape;793;p17"/>
          <p:cNvGrpSpPr/>
          <p:nvPr/>
        </p:nvGrpSpPr>
        <p:grpSpPr>
          <a:xfrm flipH="1">
            <a:off x="1278333" y="4513075"/>
            <a:ext cx="581800" cy="582350"/>
            <a:chOff x="8064275" y="887850"/>
            <a:chExt cx="581800" cy="582350"/>
          </a:xfrm>
        </p:grpSpPr>
        <p:sp>
          <p:nvSpPr>
            <p:cNvPr id="794" name="Google Shape;794;p1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17"/>
          <p:cNvGrpSpPr/>
          <p:nvPr/>
        </p:nvGrpSpPr>
        <p:grpSpPr>
          <a:xfrm flipH="1">
            <a:off x="2747608" y="4340463"/>
            <a:ext cx="292025" cy="292575"/>
            <a:chOff x="7353050" y="316275"/>
            <a:chExt cx="292025" cy="292575"/>
          </a:xfrm>
        </p:grpSpPr>
        <p:sp>
          <p:nvSpPr>
            <p:cNvPr id="801" name="Google Shape;801;p1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5" name="Google Shape;805;p17"/>
          <p:cNvGrpSpPr/>
          <p:nvPr/>
        </p:nvGrpSpPr>
        <p:grpSpPr>
          <a:xfrm flipH="1">
            <a:off x="171308" y="4315025"/>
            <a:ext cx="175000" cy="175000"/>
            <a:chOff x="8792300" y="321275"/>
            <a:chExt cx="175000" cy="175000"/>
          </a:xfrm>
        </p:grpSpPr>
        <p:sp>
          <p:nvSpPr>
            <p:cNvPr id="806" name="Google Shape;806;p1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1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17"/>
          <p:cNvGrpSpPr/>
          <p:nvPr/>
        </p:nvGrpSpPr>
        <p:grpSpPr>
          <a:xfrm>
            <a:off x="3873197" y="4657550"/>
            <a:ext cx="293111" cy="293388"/>
            <a:chOff x="3164039" y="430875"/>
            <a:chExt cx="293111" cy="293388"/>
          </a:xfrm>
        </p:grpSpPr>
        <p:sp>
          <p:nvSpPr>
            <p:cNvPr id="811" name="Google Shape;811;p1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17"/>
          <p:cNvGrpSpPr/>
          <p:nvPr/>
        </p:nvGrpSpPr>
        <p:grpSpPr>
          <a:xfrm flipH="1">
            <a:off x="242270" y="4142425"/>
            <a:ext cx="175013" cy="27000"/>
            <a:chOff x="5662375" y="212375"/>
            <a:chExt cx="175013" cy="27000"/>
          </a:xfrm>
        </p:grpSpPr>
        <p:sp>
          <p:nvSpPr>
            <p:cNvPr id="818" name="Google Shape;818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21" name="Google Shape;821;p17"/>
          <p:cNvCxnSpPr/>
          <p:nvPr/>
        </p:nvCxnSpPr>
        <p:spPr>
          <a:xfrm rot="10800000">
            <a:off x="5995050" y="226600"/>
            <a:ext cx="1504500" cy="224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17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17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4" name="Google Shape;824;p17"/>
          <p:cNvGrpSpPr/>
          <p:nvPr/>
        </p:nvGrpSpPr>
        <p:grpSpPr>
          <a:xfrm>
            <a:off x="8064275" y="1040250"/>
            <a:ext cx="581800" cy="582350"/>
            <a:chOff x="8064275" y="887850"/>
            <a:chExt cx="581800" cy="582350"/>
          </a:xfrm>
        </p:grpSpPr>
        <p:sp>
          <p:nvSpPr>
            <p:cNvPr id="825" name="Google Shape;825;p1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17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832" name="Google Shape;832;p1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17"/>
          <p:cNvGrpSpPr/>
          <p:nvPr/>
        </p:nvGrpSpPr>
        <p:grpSpPr>
          <a:xfrm>
            <a:off x="8792300" y="321275"/>
            <a:ext cx="175000" cy="175000"/>
            <a:chOff x="8792300" y="321275"/>
            <a:chExt cx="175000" cy="175000"/>
          </a:xfrm>
        </p:grpSpPr>
        <p:sp>
          <p:nvSpPr>
            <p:cNvPr id="837" name="Google Shape;837;p1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17"/>
          <p:cNvSpPr/>
          <p:nvPr/>
        </p:nvSpPr>
        <p:spPr>
          <a:xfrm>
            <a:off x="5829305" y="68707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17"/>
          <p:cNvSpPr/>
          <p:nvPr/>
        </p:nvSpPr>
        <p:spPr>
          <a:xfrm>
            <a:off x="5827050" y="66175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17"/>
          <p:cNvSpPr/>
          <p:nvPr/>
        </p:nvSpPr>
        <p:spPr>
          <a:xfrm>
            <a:off x="5865794" y="10520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17"/>
          <p:cNvSpPr/>
          <p:nvPr/>
        </p:nvSpPr>
        <p:spPr>
          <a:xfrm>
            <a:off x="5863552" y="102677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17"/>
          <p:cNvSpPr/>
          <p:nvPr/>
        </p:nvSpPr>
        <p:spPr>
          <a:xfrm>
            <a:off x="5905382" y="144784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17"/>
          <p:cNvSpPr/>
          <p:nvPr/>
        </p:nvSpPr>
        <p:spPr>
          <a:xfrm>
            <a:off x="5903140" y="142542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7" name="Google Shape;847;p17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848" name="Google Shape;848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1" name="Google Shape;851;p17"/>
          <p:cNvGrpSpPr/>
          <p:nvPr/>
        </p:nvGrpSpPr>
        <p:grpSpPr>
          <a:xfrm>
            <a:off x="8678350" y="1658000"/>
            <a:ext cx="175013" cy="27000"/>
            <a:chOff x="5662375" y="212375"/>
            <a:chExt cx="175013" cy="27000"/>
          </a:xfrm>
        </p:grpSpPr>
        <p:sp>
          <p:nvSpPr>
            <p:cNvPr id="852" name="Google Shape;852;p1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0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8"/>
          <p:cNvSpPr txBox="1"/>
          <p:nvPr>
            <p:ph type="title"/>
          </p:nvPr>
        </p:nvSpPr>
        <p:spPr>
          <a:xfrm>
            <a:off x="1271016" y="338328"/>
            <a:ext cx="6611100" cy="5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8" name="Google Shape;858;p18"/>
          <p:cNvSpPr txBox="1"/>
          <p:nvPr>
            <p:ph idx="1" type="subTitle"/>
          </p:nvPr>
        </p:nvSpPr>
        <p:spPr>
          <a:xfrm>
            <a:off x="4690875" y="1491351"/>
            <a:ext cx="35571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859" name="Google Shape;859;p18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0" name="Google Shape;860;p18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18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62" name="Google Shape;862;p18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863" name="Google Shape;863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18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868" name="Google Shape;868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18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875" name="Google Shape;875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78" name="Google Shape;878;p18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79" name="Google Shape;879;p18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880" name="Google Shape;880;p18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18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887" name="Google Shape;887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18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892" name="Google Shape;892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95" name="Google Shape;895;p18"/>
          <p:cNvCxnSpPr/>
          <p:nvPr/>
        </p:nvCxnSpPr>
        <p:spPr>
          <a:xfrm flipH="1">
            <a:off x="5101704" y="4513075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6" name="Google Shape;896;p18"/>
          <p:cNvCxnSpPr/>
          <p:nvPr/>
        </p:nvCxnSpPr>
        <p:spPr>
          <a:xfrm rot="10800000">
            <a:off x="6234804" y="4492325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7" name="Google Shape;897;p18"/>
          <p:cNvCxnSpPr/>
          <p:nvPr/>
        </p:nvCxnSpPr>
        <p:spPr>
          <a:xfrm flipH="1">
            <a:off x="7547529" y="4408000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98" name="Google Shape;898;p18"/>
          <p:cNvCxnSpPr/>
          <p:nvPr/>
        </p:nvCxnSpPr>
        <p:spPr>
          <a:xfrm flipH="1">
            <a:off x="8872054" y="399355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99" name="Google Shape;899;p18"/>
          <p:cNvGrpSpPr/>
          <p:nvPr/>
        </p:nvGrpSpPr>
        <p:grpSpPr>
          <a:xfrm>
            <a:off x="7278954" y="4513075"/>
            <a:ext cx="581800" cy="582350"/>
            <a:chOff x="8064275" y="887850"/>
            <a:chExt cx="581800" cy="582350"/>
          </a:xfrm>
        </p:grpSpPr>
        <p:sp>
          <p:nvSpPr>
            <p:cNvPr id="900" name="Google Shape;900;p18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18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18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18"/>
          <p:cNvGrpSpPr/>
          <p:nvPr/>
        </p:nvGrpSpPr>
        <p:grpSpPr>
          <a:xfrm>
            <a:off x="6099454" y="4340463"/>
            <a:ext cx="292025" cy="292575"/>
            <a:chOff x="7353050" y="316275"/>
            <a:chExt cx="292025" cy="292575"/>
          </a:xfrm>
        </p:grpSpPr>
        <p:sp>
          <p:nvSpPr>
            <p:cNvPr id="907" name="Google Shape;907;p18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18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18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18"/>
          <p:cNvGrpSpPr/>
          <p:nvPr/>
        </p:nvGrpSpPr>
        <p:grpSpPr>
          <a:xfrm>
            <a:off x="8792779" y="4315025"/>
            <a:ext cx="175000" cy="175000"/>
            <a:chOff x="8792300" y="321275"/>
            <a:chExt cx="175000" cy="175000"/>
          </a:xfrm>
        </p:grpSpPr>
        <p:sp>
          <p:nvSpPr>
            <p:cNvPr id="912" name="Google Shape;912;p18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8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18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18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18"/>
          <p:cNvGrpSpPr/>
          <p:nvPr/>
        </p:nvGrpSpPr>
        <p:grpSpPr>
          <a:xfrm flipH="1">
            <a:off x="4972779" y="4657550"/>
            <a:ext cx="293111" cy="293388"/>
            <a:chOff x="3164039" y="430875"/>
            <a:chExt cx="293111" cy="293388"/>
          </a:xfrm>
        </p:grpSpPr>
        <p:sp>
          <p:nvSpPr>
            <p:cNvPr id="917" name="Google Shape;917;p18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18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18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18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18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18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18"/>
          <p:cNvGrpSpPr/>
          <p:nvPr/>
        </p:nvGrpSpPr>
        <p:grpSpPr>
          <a:xfrm>
            <a:off x="8721804" y="4142425"/>
            <a:ext cx="175013" cy="27000"/>
            <a:chOff x="5662375" y="212375"/>
            <a:chExt cx="175013" cy="27000"/>
          </a:xfrm>
        </p:grpSpPr>
        <p:sp>
          <p:nvSpPr>
            <p:cNvPr id="924" name="Google Shape;924;p18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18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18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9"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19"/>
          <p:cNvSpPr txBox="1"/>
          <p:nvPr>
            <p:ph type="title"/>
          </p:nvPr>
        </p:nvSpPr>
        <p:spPr>
          <a:xfrm>
            <a:off x="2105425" y="384048"/>
            <a:ext cx="49377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/>
        </p:txBody>
      </p:sp>
      <p:sp>
        <p:nvSpPr>
          <p:cNvPr id="930" name="Google Shape;930;p19"/>
          <p:cNvSpPr txBox="1"/>
          <p:nvPr>
            <p:ph idx="1" type="subTitle"/>
          </p:nvPr>
        </p:nvSpPr>
        <p:spPr>
          <a:xfrm>
            <a:off x="3017520" y="1709928"/>
            <a:ext cx="3099900" cy="14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931" name="Google Shape;931;p19"/>
          <p:cNvSpPr txBox="1"/>
          <p:nvPr/>
        </p:nvSpPr>
        <p:spPr>
          <a:xfrm>
            <a:off x="2489375" y="3664200"/>
            <a:ext cx="4161600" cy="7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CREDITS: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This presentation template was created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including icons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, infographics &amp; images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and illustrations by </a:t>
            </a:r>
            <a:r>
              <a:rPr lang="en" sz="1100">
                <a:solidFill>
                  <a:schemeClr val="accent1"/>
                </a:solidFill>
                <a:uFill>
                  <a:noFill/>
                </a:u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Stories</a:t>
            </a:r>
            <a:endParaRPr>
              <a:solidFill>
                <a:schemeClr val="dk2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cxnSp>
        <p:nvCxnSpPr>
          <p:cNvPr id="932" name="Google Shape;932;p19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3" name="Google Shape;933;p19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4" name="Google Shape;934;p19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5" name="Google Shape;935;p19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36" name="Google Shape;936;p19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937" name="Google Shape;937;p1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19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944" name="Google Shape;944;p1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8" name="Google Shape;948;p19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949" name="Google Shape;949;p1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3" name="Google Shape;953;p19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954" name="Google Shape;954;p19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19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19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19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19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19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0" name="Google Shape;960;p19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961" name="Google Shape;961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964" name="Google Shape;964;p19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5" name="Google Shape;965;p19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6" name="Google Shape;966;p19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67" name="Google Shape;967;p19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968" name="Google Shape;968;p1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19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975" name="Google Shape;975;p1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9" name="Google Shape;979;p19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980" name="Google Shape;980;p1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4" name="Google Shape;984;p19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19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9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19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19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9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0" name="Google Shape;990;p19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991" name="Google Shape;991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19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995" name="Google Shape;995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19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999" name="Google Shape;999;p1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2" name="Google Shape;1002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ed numbers">
  <p:cSld name="CUSTOM_11">
    <p:spTree>
      <p:nvGrpSpPr>
        <p:cNvPr id="1003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20"/>
          <p:cNvSpPr txBox="1"/>
          <p:nvPr>
            <p:ph hasCustomPrompt="1" type="title"/>
          </p:nvPr>
        </p:nvSpPr>
        <p:spPr>
          <a:xfrm>
            <a:off x="2825496" y="704088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5" name="Google Shape;1005;p20"/>
          <p:cNvSpPr txBox="1"/>
          <p:nvPr>
            <p:ph idx="1" type="subTitle"/>
          </p:nvPr>
        </p:nvSpPr>
        <p:spPr>
          <a:xfrm>
            <a:off x="2825496" y="1225296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06" name="Google Shape;1006;p20"/>
          <p:cNvSpPr txBox="1"/>
          <p:nvPr>
            <p:ph hasCustomPrompt="1" idx="2" type="title"/>
          </p:nvPr>
        </p:nvSpPr>
        <p:spPr>
          <a:xfrm>
            <a:off x="2825496" y="2185416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7" name="Google Shape;1007;p20"/>
          <p:cNvSpPr txBox="1"/>
          <p:nvPr>
            <p:ph idx="3" type="subTitle"/>
          </p:nvPr>
        </p:nvSpPr>
        <p:spPr>
          <a:xfrm>
            <a:off x="2825496" y="2697480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008" name="Google Shape;1008;p20"/>
          <p:cNvSpPr txBox="1"/>
          <p:nvPr>
            <p:ph hasCustomPrompt="1" idx="4" type="title"/>
          </p:nvPr>
        </p:nvSpPr>
        <p:spPr>
          <a:xfrm>
            <a:off x="2825496" y="3648456"/>
            <a:ext cx="3483900" cy="56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9" name="Google Shape;1009;p20"/>
          <p:cNvSpPr txBox="1"/>
          <p:nvPr>
            <p:ph idx="5" type="subTitle"/>
          </p:nvPr>
        </p:nvSpPr>
        <p:spPr>
          <a:xfrm>
            <a:off x="2834640" y="4169664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1010" name="Google Shape;1010;p20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1" name="Google Shape;1011;p20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2" name="Google Shape;1012;p20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3" name="Google Shape;1013;p20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14" name="Google Shape;1014;p20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015" name="Google Shape;1015;p2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1" name="Google Shape;1021;p20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022" name="Google Shape;1022;p2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2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6" name="Google Shape;1026;p20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027" name="Google Shape;1027;p2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1" name="Google Shape;1031;p20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032" name="Google Shape;1032;p2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8" name="Google Shape;1038;p20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039" name="Google Shape;1039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042" name="Google Shape;1042;p20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3" name="Google Shape;1043;p20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4" name="Google Shape;1044;p20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45" name="Google Shape;1045;p20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046" name="Google Shape;1046;p2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2" name="Google Shape;1052;p20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053" name="Google Shape;1053;p2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7" name="Google Shape;1057;p20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058" name="Google Shape;1058;p2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2" name="Google Shape;1062;p20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3" name="Google Shape;1063;p20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4" name="Google Shape;1064;p20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20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20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20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8" name="Google Shape;1068;p20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069" name="Google Shape;1069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2" name="Google Shape;1072;p20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073" name="Google Shape;1073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6" name="Google Shape;1076;p20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077" name="Google Shape;1077;p2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0" name="Google Shape;1080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6" name="Google Shape;46;p3"/>
            <p:cNvSpPr/>
            <p:nvPr/>
          </p:nvSpPr>
          <p:spPr>
            <a:xfrm>
              <a:off x="399425" y="238325"/>
              <a:ext cx="6810025" cy="5186100"/>
            </a:xfrm>
            <a:custGeom>
              <a:rect b="b" l="l" r="r" t="t"/>
              <a:pathLst>
                <a:path extrusionOk="0" h="207444" w="272401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491875" y="238125"/>
              <a:ext cx="6575225" cy="5187000"/>
            </a:xfrm>
            <a:custGeom>
              <a:rect b="b" l="l" r="r" t="t"/>
              <a:pathLst>
                <a:path extrusionOk="0" h="207480" w="263009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3"/>
          <p:cNvSpPr txBox="1"/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3"/>
          <p:cNvSpPr txBox="1"/>
          <p:nvPr>
            <p:ph hasCustomPrompt="1" idx="2" type="title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" name="Google Shape;50;p3"/>
          <p:cNvSpPr txBox="1"/>
          <p:nvPr>
            <p:ph idx="1" type="subTitle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51" name="Google Shape;51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2" name="Google Shape;52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53" name="Google Shape;53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0" name="Google Shape;60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1" name="Google Shape;61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" name="Google Shape;65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6" name="Google Shape;66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70" name="Google Shape;70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1" name="Google Shape;71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8" name="Google Shape;78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9" name="Google Shape;79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3" name="Google Shape;83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8" name="Google Shape;88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89" name="Google Shape;89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2" name="Google Shape;92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3" name="Google Shape;93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Google Shape;96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1" name="Google Shape;101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04" name="Google Shape;104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6" name="Google Shape;106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3">
  <p:cSld name="CUSTOM_13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1"/>
          <p:cNvSpPr txBox="1"/>
          <p:nvPr>
            <p:ph type="title"/>
          </p:nvPr>
        </p:nvSpPr>
        <p:spPr>
          <a:xfrm>
            <a:off x="2962656" y="338328"/>
            <a:ext cx="3218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1083" name="Google Shape;1083;p21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084" name="Google Shape;1084;p21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5" name="Google Shape;1085;p21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086" name="Google Shape;1086;p21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087" name="Google Shape;1087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1" name="Google Shape;1091;p21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092" name="Google Shape;1092;p2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3" name="Google Shape;1093;p2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4" name="Google Shape;1094;p2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5" name="Google Shape;1095;p2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96" name="Google Shape;1096;p21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097" name="Google Shape;1097;p2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8" name="Google Shape;1098;p2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9" name="Google Shape;1099;p2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2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2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2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3" name="Google Shape;1103;p21"/>
          <p:cNvSpPr txBox="1"/>
          <p:nvPr>
            <p:ph idx="1" type="subTitle"/>
          </p:nvPr>
        </p:nvSpPr>
        <p:spPr>
          <a:xfrm>
            <a:off x="1408175" y="1035279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04" name="Google Shape;1104;p21"/>
          <p:cNvSpPr txBox="1"/>
          <p:nvPr>
            <p:ph idx="2" type="subTitle"/>
          </p:nvPr>
        </p:nvSpPr>
        <p:spPr>
          <a:xfrm>
            <a:off x="1408175" y="1336956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05" name="Google Shape;1105;p21"/>
          <p:cNvSpPr txBox="1"/>
          <p:nvPr>
            <p:ph idx="3" type="subTitle"/>
          </p:nvPr>
        </p:nvSpPr>
        <p:spPr>
          <a:xfrm>
            <a:off x="1408175" y="2309476"/>
            <a:ext cx="2184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06" name="Google Shape;1106;p21"/>
          <p:cNvSpPr txBox="1"/>
          <p:nvPr>
            <p:ph idx="4" type="subTitle"/>
          </p:nvPr>
        </p:nvSpPr>
        <p:spPr>
          <a:xfrm>
            <a:off x="1408175" y="2609979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07" name="Google Shape;1107;p21"/>
          <p:cNvSpPr txBox="1"/>
          <p:nvPr>
            <p:ph idx="5" type="subTitle"/>
          </p:nvPr>
        </p:nvSpPr>
        <p:spPr>
          <a:xfrm>
            <a:off x="1408175" y="3587645"/>
            <a:ext cx="218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08" name="Google Shape;1108;p21"/>
          <p:cNvSpPr txBox="1"/>
          <p:nvPr>
            <p:ph idx="6" type="subTitle"/>
          </p:nvPr>
        </p:nvSpPr>
        <p:spPr>
          <a:xfrm>
            <a:off x="1408175" y="3889317"/>
            <a:ext cx="2184000" cy="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09" name="Google Shape;1109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of text 4">
  <p:cSld name="CUSTOM_14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1" name="Google Shape;1111;p22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2" name="Google Shape;1112;p22"/>
          <p:cNvSpPr txBox="1"/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113" name="Google Shape;1113;p22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14" name="Google Shape;1114;p22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15" name="Google Shape;1115;p2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9" name="Google Shape;1119;p22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20" name="Google Shape;1120;p22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26" name="Google Shape;1126;p22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7" name="Google Shape;1127;p22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28" name="Google Shape;1128;p22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29" name="Google Shape;1129;p22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5" name="Google Shape;1135;p22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36" name="Google Shape;1136;p22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41" name="Google Shape;1141;p22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5" name="Google Shape;1145;p2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46" name="Google Shape;1146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9" name="Google Shape;1149;p22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50" name="Google Shape;1150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3" name="Google Shape;1153;p22"/>
          <p:cNvSpPr txBox="1"/>
          <p:nvPr>
            <p:ph idx="1" type="subTitle"/>
          </p:nvPr>
        </p:nvSpPr>
        <p:spPr>
          <a:xfrm>
            <a:off x="5641848" y="2743200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54" name="Google Shape;1154;p22"/>
          <p:cNvSpPr txBox="1"/>
          <p:nvPr>
            <p:ph idx="2" type="subTitle"/>
          </p:nvPr>
        </p:nvSpPr>
        <p:spPr>
          <a:xfrm>
            <a:off x="3639312" y="1636776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55" name="Google Shape;1155;p22"/>
          <p:cNvSpPr txBox="1"/>
          <p:nvPr>
            <p:ph idx="3" type="subTitle"/>
          </p:nvPr>
        </p:nvSpPr>
        <p:spPr>
          <a:xfrm>
            <a:off x="1636776" y="2249424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sp>
        <p:nvSpPr>
          <p:cNvPr id="1156" name="Google Shape;1156;p22"/>
          <p:cNvSpPr txBox="1"/>
          <p:nvPr>
            <p:ph idx="4" type="subTitle"/>
          </p:nvPr>
        </p:nvSpPr>
        <p:spPr>
          <a:xfrm>
            <a:off x="5641848" y="3081528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57" name="Google Shape;1157;p22"/>
          <p:cNvSpPr txBox="1"/>
          <p:nvPr>
            <p:ph idx="5" type="subTitle"/>
          </p:nvPr>
        </p:nvSpPr>
        <p:spPr>
          <a:xfrm>
            <a:off x="3639312" y="1975104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58" name="Google Shape;1158;p22"/>
          <p:cNvSpPr txBox="1"/>
          <p:nvPr>
            <p:ph idx="6" type="subTitle"/>
          </p:nvPr>
        </p:nvSpPr>
        <p:spPr>
          <a:xfrm>
            <a:off x="1636776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159" name="Google Shape;1159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"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23"/>
          <p:cNvSpPr txBox="1"/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62" name="Google Shape;1162;p23"/>
          <p:cNvSpPr txBox="1"/>
          <p:nvPr>
            <p:ph idx="1" type="body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1163" name="Google Shape;1163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4" name="Google Shape;1164;p23"/>
          <p:cNvCxnSpPr/>
          <p:nvPr/>
        </p:nvCxnSpPr>
        <p:spPr>
          <a:xfrm flipH="1" rot="10800000">
            <a:off x="0" y="4332550"/>
            <a:ext cx="446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65" name="Google Shape;1165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71" name="Google Shape;1171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177" name="Google Shape;1177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78" name="Google Shape;1178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179" name="Google Shape;1179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80" name="Google Shape;1180;p23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23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23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23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6" name="Google Shape;1186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87" name="Google Shape;1187;p2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2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2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1" name="Google Shape;1191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92" name="Google Shape;1192;p23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3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3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3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6" name="Google Shape;1196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97" name="Google Shape;1197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00" name="Google Shape;1200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01" name="Google Shape;1201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4" name="Google Shape;120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24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207" name="Google Shape;1207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8" name="Google Shape;1208;p24"/>
          <p:cNvCxnSpPr/>
          <p:nvPr/>
        </p:nvCxnSpPr>
        <p:spPr>
          <a:xfrm flipH="1" rot="10800000">
            <a:off x="0" y="4332550"/>
            <a:ext cx="590700" cy="663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09" name="Google Shape;1209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210" name="Google Shape;1210;p2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4" name="Google Shape;1214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215" name="Google Shape;1215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21" name="Google Shape;1221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22" name="Google Shape;1222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23" name="Google Shape;1223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24" name="Google Shape;1224;p24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0" name="Google Shape;1230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31" name="Google Shape;1231;p2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5" name="Google Shape;1235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36" name="Google Shape;1236;p24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0" name="Google Shape;1240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41" name="Google Shape;1241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45" name="Google Shape;1245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8" name="Google Shape;1248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5"/>
          <p:cNvSpPr txBox="1"/>
          <p:nvPr>
            <p:ph type="title"/>
          </p:nvPr>
        </p:nvSpPr>
        <p:spPr>
          <a:xfrm>
            <a:off x="896100" y="1984450"/>
            <a:ext cx="3457200" cy="12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cxnSp>
        <p:nvCxnSpPr>
          <p:cNvPr id="1251" name="Google Shape;1251;p25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2" name="Google Shape;1252;p25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3" name="Google Shape;1253;p25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54" name="Google Shape;1254;p25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1255" name="Google Shape;1255;p2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1" name="Google Shape;1261;p25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1262" name="Google Shape;1262;p2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6" name="Google Shape;1266;p25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7" name="Google Shape;1267;p25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8" name="Google Shape;1268;p25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25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25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25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72" name="Google Shape;1272;p25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1273" name="Google Shape;1273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6" name="Google Shape;1276;p25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1277" name="Google Shape;1277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0" name="Google Shape;1280;p25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1281" name="Google Shape;1281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284" name="Google Shape;1284;p25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85" name="Google Shape;1285;p25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86" name="Google Shape;1286;p25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1287" name="Google Shape;1287;p25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3" name="Google Shape;1293;p25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1294" name="Google Shape;1294;p25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25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25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8" name="Google Shape;1298;p25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1299" name="Google Shape;1299;p25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3" name="Google Shape;1303;p25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1304" name="Google Shape;1304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7" name="Google Shape;1307;p25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1308" name="Google Shape;1308;p2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1" name="Google Shape;1311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6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314" name="Google Shape;1314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5" name="Google Shape;1315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6" name="Google Shape;1316;p26"/>
          <p:cNvCxnSpPr/>
          <p:nvPr/>
        </p:nvCxnSpPr>
        <p:spPr>
          <a:xfrm flipH="1" rot="10800000">
            <a:off x="0" y="274188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17" name="Google Shape;1317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318" name="Google Shape;1318;p2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2" name="Google Shape;1322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323" name="Google Shape;1323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9" name="Google Shape;1329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30" name="Google Shape;1330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33" name="Google Shape;1333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34" name="Google Shape;1334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35" name="Google Shape;1335;p26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1" name="Google Shape;1341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42" name="Google Shape;1342;p26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6" name="Google Shape;1346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47" name="Google Shape;1347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0" name="Google Shape;135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"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2" name="Google Shape;1352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3" name="Google Shape;1353;p27"/>
          <p:cNvCxnSpPr/>
          <p:nvPr/>
        </p:nvCxnSpPr>
        <p:spPr>
          <a:xfrm flipH="1" rot="-5400000">
            <a:off x="7181408" y="2082400"/>
            <a:ext cx="1342200" cy="3153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4" name="Google Shape;1354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5" name="Google Shape;1355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56" name="Google Shape;1356;p27"/>
          <p:cNvGrpSpPr/>
          <p:nvPr/>
        </p:nvGrpSpPr>
        <p:grpSpPr>
          <a:xfrm flipH="1" rot="5400000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57" name="Google Shape;1357;p2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2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2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27"/>
          <p:cNvGrpSpPr/>
          <p:nvPr/>
        </p:nvGrpSpPr>
        <p:grpSpPr>
          <a:xfrm flipH="1" rot="5400000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64" name="Google Shape;1364;p2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8" name="Google Shape;1368;p27"/>
          <p:cNvGrpSpPr/>
          <p:nvPr/>
        </p:nvGrpSpPr>
        <p:grpSpPr>
          <a:xfrm flipH="1" rot="5400000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69" name="Google Shape;1369;p2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2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3" name="Google Shape;1373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74" name="Google Shape;1374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0" name="Google Shape;1380;p27"/>
          <p:cNvGrpSpPr/>
          <p:nvPr/>
        </p:nvGrpSpPr>
        <p:grpSpPr>
          <a:xfrm flipH="1" rot="5400000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81" name="Google Shape;1381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84" name="Google Shape;1384;p27"/>
          <p:cNvCxnSpPr/>
          <p:nvPr/>
        </p:nvCxnSpPr>
        <p:spPr>
          <a:xfrm flipH="1" rot="5400000">
            <a:off x="740850" y="25983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5" name="Google Shape;1385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6" name="Google Shape;1386;p27"/>
          <p:cNvCxnSpPr/>
          <p:nvPr/>
        </p:nvCxnSpPr>
        <p:spPr>
          <a:xfrm flipH="1" rot="5400000">
            <a:off x="1105775" y="415125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rgbClr val="1A2E35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87" name="Google Shape;1387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88" name="Google Shape;1388;p2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4" name="Google Shape;1394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95" name="Google Shape;1395;p2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400" name="Google Shape;1400;p2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4" name="Google Shape;1404;p27"/>
          <p:cNvSpPr/>
          <p:nvPr/>
        </p:nvSpPr>
        <p:spPr>
          <a:xfrm rot="5400000">
            <a:off x="1377117" y="1688743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5" name="Google Shape;1405;p27"/>
          <p:cNvSpPr/>
          <p:nvPr/>
        </p:nvSpPr>
        <p:spPr>
          <a:xfrm rot="5400000">
            <a:off x="1374876" y="1686211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6" name="Google Shape;1406;p27"/>
          <p:cNvSpPr/>
          <p:nvPr/>
        </p:nvSpPr>
        <p:spPr>
          <a:xfrm rot="5400000">
            <a:off x="1413610" y="1725239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7" name="Google Shape;1407;p27"/>
          <p:cNvSpPr/>
          <p:nvPr/>
        </p:nvSpPr>
        <p:spPr>
          <a:xfrm rot="5400000">
            <a:off x="1411362" y="1722714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27"/>
          <p:cNvSpPr/>
          <p:nvPr/>
        </p:nvSpPr>
        <p:spPr>
          <a:xfrm rot="5400000">
            <a:off x="1453339" y="1764682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27"/>
          <p:cNvSpPr/>
          <p:nvPr/>
        </p:nvSpPr>
        <p:spPr>
          <a:xfrm rot="5400000">
            <a:off x="1450946" y="1762579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10" name="Google Shape;1410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411" name="Google Shape;1411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415" name="Google Shape;1415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419" name="Google Shape;1419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2" name="Google Shape;142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9"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425" name="Google Shape;1425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6" name="Google Shape;1426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27" name="Google Shape;1427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28" name="Google Shape;1428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9" name="Google Shape;1429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0" name="Google Shape;1430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1" name="Google Shape;1431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2" name="Google Shape;1432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33" name="Google Shape;1433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4" name="Google Shape;1434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5" name="Google Shape;1435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37" name="Google Shape;1437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38" name="Google Shape;1438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44" name="Google Shape;1444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20"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6" name="Google Shape;1446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47" name="Google Shape;1447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48" name="Google Shape;1448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49" name="Google Shape;1449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1" name="Google Shape;1451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2" name="Google Shape;1452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5" name="Google Shape;1455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56" name="Google Shape;1456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7" name="Google Shape;1457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4" name="Google Shape;1464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65" name="Google Shape;1465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466" name="Google Shape;1466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67" name="Google Shape;1467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8" name="Google Shape;1468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9" name="Google Shape;1469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2" name="Google Shape;1472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3" name="Google Shape;1473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74" name="Google Shape;1474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5" name="Google Shape;1475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6" name="Google Shape;1476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7" name="Google Shape;1477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8" name="Google Shape;1478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3" name="Google Shape;1483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84" name="Google Shape;1484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0" name="Google Shape;1490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1" name="Google Shape;1491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92" name="Google Shape;1492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3" name="Google Shape;1493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4" name="Google Shape;1494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95" name="Google Shape;1495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499" name="Google Shape;1499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0" name="Google Shape;1500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01" name="Google Shape;1501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5" name="Google Shape;1505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21"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7" name="Google Shape;1507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508" name="Google Shape;1508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9" name="Google Shape;1509;p30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0" name="Google Shape;1510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1" name="Google Shape;1511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12" name="Google Shape;1512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19" name="Google Shape;1519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520" name="Google Shape;1520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2" name="Google Shape;1522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3" name="Google Shape;1523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4" name="Google Shape;1524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525" name="Google Shape;1525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7" name="Google Shape;1527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8" name="Google Shape;1528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29" name="Google Shape;1529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30" name="Google Shape;1530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36" name="Google Shape;1536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37" name="Google Shape;1537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540" name="Google Shape;1540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1" name="Google Shape;1541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2" name="Google Shape;1542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43" name="Google Shape;1543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44" name="Google Shape;1544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6" name="Google Shape;1546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7" name="Google Shape;1547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8" name="Google Shape;1548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9" name="Google Shape;1549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0" name="Google Shape;1550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51" name="Google Shape;1551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2" name="Google Shape;1552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3" name="Google Shape;1553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4" name="Google Shape;1554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5" name="Google Shape;1555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56" name="Google Shape;1556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7" name="Google Shape;1557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8" name="Google Shape;1558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9" name="Google Shape;1559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60" name="Google Shape;1560;p30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6" name="Google Shape;1566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67" name="Google Shape;1567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8" name="Google Shape;1568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9" name="Google Shape;1569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0" name="Google Shape;1570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71" name="Google Shape;1571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2" name="Google Shape;1572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3" name="Google Shape;1573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74" name="Google Shape;1574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idx="1" type="subTitle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grpSp>
        <p:nvGrpSpPr>
          <p:cNvPr id="113" name="Google Shape;113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4" name="Google Shape;114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4"/>
          <p:cNvSpPr txBox="1"/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18" name="Google Shape;118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9" name="Google Shape;119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20" name="Google Shape;120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21" name="Google Shape;121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7" name="Google Shape;127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8" name="Google Shape;128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37" name="Google Shape;137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38" name="Google Shape;138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9" name="Google Shape;13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5" name="Google Shape;145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6" name="Google Shape;14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Google Shape;150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51" name="Google Shape;15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5" name="Google Shape;155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6" name="Google Shape;15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60" name="Google Shape;160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4" name="Google Shape;16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" name="Google Shape;167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71" name="Google Shape;171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3" name="Google Shape;173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" name="Google Shape;177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CUSTOM_22"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1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1577" name="Google Shape;1577;p31"/>
            <p:cNvSpPr/>
            <p:nvPr/>
          </p:nvSpPr>
          <p:spPr>
            <a:xfrm>
              <a:off x="365750" y="1285025"/>
              <a:ext cx="6934275" cy="3315500"/>
            </a:xfrm>
            <a:custGeom>
              <a:rect b="b" l="l" r="r" t="t"/>
              <a:pathLst>
                <a:path extrusionOk="0" h="132620" w="277371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417100" y="1285575"/>
              <a:ext cx="6842700" cy="3314500"/>
            </a:xfrm>
            <a:custGeom>
              <a:rect b="b" l="l" r="r" t="t"/>
              <a:pathLst>
                <a:path extrusionOk="0" h="132580" w="273708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9" name="Google Shape;1579;p31"/>
          <p:cNvSpPr txBox="1"/>
          <p:nvPr>
            <p:ph type="title"/>
          </p:nvPr>
        </p:nvSpPr>
        <p:spPr>
          <a:xfrm>
            <a:off x="2624328" y="1018528"/>
            <a:ext cx="3904500" cy="19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1580" name="Google Shape;1580;p31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581" name="Google Shape;1581;p31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2" name="Google Shape;1582;p31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3" name="Google Shape;1583;p31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4" name="Google Shape;1584;p31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585" name="Google Shape;1585;p31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586" name="Google Shape;1586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7" name="Google Shape;1587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8" name="Google Shape;1588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9" name="Google Shape;1589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2" name="Google Shape;1592;p31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593" name="Google Shape;1593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4" name="Google Shape;1594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5" name="Google Shape;1595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6" name="Google Shape;1596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7" name="Google Shape;1597;p31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598" name="Google Shape;1598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9" name="Google Shape;1599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1" name="Google Shape;1601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2" name="Google Shape;1602;p31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603" name="Google Shape;1603;p31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4" name="Google Shape;1604;p31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5" name="Google Shape;1605;p31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6" name="Google Shape;1606;p31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7" name="Google Shape;1607;p31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8" name="Google Shape;1608;p31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9" name="Google Shape;1609;p31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610" name="Google Shape;1610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1" name="Google Shape;1611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13" name="Google Shape;1613;p31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4" name="Google Shape;1614;p31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5" name="Google Shape;1615;p31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16" name="Google Shape;1616;p31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617" name="Google Shape;1617;p31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8" name="Google Shape;1618;p31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9" name="Google Shape;1619;p31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0" name="Google Shape;1620;p31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1" name="Google Shape;1621;p31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2" name="Google Shape;1622;p31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3" name="Google Shape;1623;p31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624" name="Google Shape;1624;p31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5" name="Google Shape;1625;p31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6" name="Google Shape;1626;p31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7" name="Google Shape;1627;p31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28" name="Google Shape;1628;p31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629" name="Google Shape;1629;p31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0" name="Google Shape;1630;p31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1" name="Google Shape;1631;p31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2" name="Google Shape;1632;p31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33" name="Google Shape;1633;p31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31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1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1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1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1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39" name="Google Shape;1639;p31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640" name="Google Shape;1640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1" name="Google Shape;1641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2" name="Google Shape;1642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43" name="Google Shape;1643;p31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644" name="Google Shape;1644;p31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1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1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47" name="Google Shape;1647;p31"/>
          <p:cNvSpPr txBox="1"/>
          <p:nvPr>
            <p:ph idx="1" type="subTitle"/>
          </p:nvPr>
        </p:nvSpPr>
        <p:spPr>
          <a:xfrm>
            <a:off x="3639300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48" name="Google Shape;1648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23"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32"/>
          <p:cNvSpPr txBox="1"/>
          <p:nvPr>
            <p:ph idx="1" type="body"/>
          </p:nvPr>
        </p:nvSpPr>
        <p:spPr>
          <a:xfrm>
            <a:off x="1881350" y="1246850"/>
            <a:ext cx="21333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51" name="Google Shape;1651;p32"/>
          <p:cNvSpPr txBox="1"/>
          <p:nvPr>
            <p:ph idx="2" type="body"/>
          </p:nvPr>
        </p:nvSpPr>
        <p:spPr>
          <a:xfrm>
            <a:off x="4220325" y="1246850"/>
            <a:ext cx="30999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652" name="Google Shape;1652;p32"/>
          <p:cNvSpPr txBox="1"/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653" name="Google Shape;1653;p32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654" name="Google Shape;1654;p32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55" name="Google Shape;1655;p32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656" name="Google Shape;1656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2" name="Google Shape;1662;p32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663" name="Google Shape;1663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67" name="Google Shape;1667;p32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668" name="Google Shape;1668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672" name="Google Shape;1672;p32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673" name="Google Shape;1673;p32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674" name="Google Shape;1674;p32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32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32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32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32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9" name="Google Shape;1679;p32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0" name="Google Shape;1680;p32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681" name="Google Shape;1681;p32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2" name="Google Shape;1682;p32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3" name="Google Shape;1683;p32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4" name="Google Shape;1684;p32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5" name="Google Shape;1685;p32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686" name="Google Shape;1686;p32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32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32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32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0" name="Google Shape;1690;p32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691" name="Google Shape;1691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2" name="Google Shape;1692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3" name="Google Shape;1693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4" name="Google Shape;1694;p32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695" name="Google Shape;1695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6" name="Google Shape;1696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7" name="Google Shape;1697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8" name="Google Shape;1698;p32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99" name="Google Shape;1699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2" name="Google Shape;1702;p32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703" name="Google Shape;1703;p32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4" name="Google Shape;1704;p32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5" name="Google Shape;1705;p32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1706" name="Google Shape;1706;p32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7" name="Google Shape;1707;p32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08" name="Google Shape;1708;p32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2" name="Google Shape;1712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4_1"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33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715" name="Google Shape;1715;p33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6" name="Google Shape;1716;p33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17" name="Google Shape;1717;p33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718" name="Google Shape;1718;p33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4" name="Google Shape;1724;p33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725" name="Google Shape;1725;p3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9" name="Google Shape;1729;p33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730" name="Google Shape;1730;p3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733" name="Google Shape;1733;p33"/>
          <p:cNvCxnSpPr/>
          <p:nvPr/>
        </p:nvCxnSpPr>
        <p:spPr>
          <a:xfrm flipH="1" rot="10800000">
            <a:off x="791400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rgbClr val="4949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4" name="Google Shape;1734;p33"/>
          <p:cNvCxnSpPr/>
          <p:nvPr/>
        </p:nvCxnSpPr>
        <p:spPr>
          <a:xfrm>
            <a:off x="0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rgbClr val="49494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35" name="Google Shape;1735;p33"/>
          <p:cNvGrpSpPr/>
          <p:nvPr/>
        </p:nvGrpSpPr>
        <p:grpSpPr>
          <a:xfrm flipH="1">
            <a:off x="499400" y="526925"/>
            <a:ext cx="581800" cy="582350"/>
            <a:chOff x="8064275" y="887850"/>
            <a:chExt cx="581800" cy="582350"/>
          </a:xfrm>
        </p:grpSpPr>
        <p:sp>
          <p:nvSpPr>
            <p:cNvPr id="1736" name="Google Shape;1736;p33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33"/>
          <p:cNvGrpSpPr/>
          <p:nvPr/>
        </p:nvGrpSpPr>
        <p:grpSpPr>
          <a:xfrm flipH="1">
            <a:off x="1819575" y="170875"/>
            <a:ext cx="292025" cy="292575"/>
            <a:chOff x="7353050" y="316275"/>
            <a:chExt cx="292025" cy="292575"/>
          </a:xfrm>
        </p:grpSpPr>
        <p:sp>
          <p:nvSpPr>
            <p:cNvPr id="1743" name="Google Shape;1743;p33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7" name="Google Shape;1747;p33"/>
          <p:cNvGrpSpPr/>
          <p:nvPr/>
        </p:nvGrpSpPr>
        <p:grpSpPr>
          <a:xfrm flipH="1">
            <a:off x="212525" y="229650"/>
            <a:ext cx="175000" cy="175000"/>
            <a:chOff x="8792300" y="321275"/>
            <a:chExt cx="175000" cy="175000"/>
          </a:xfrm>
        </p:grpSpPr>
        <p:sp>
          <p:nvSpPr>
            <p:cNvPr id="1748" name="Google Shape;1748;p33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2" name="Google Shape;1752;p33"/>
          <p:cNvGrpSpPr/>
          <p:nvPr/>
        </p:nvGrpSpPr>
        <p:grpSpPr>
          <a:xfrm flipH="1">
            <a:off x="480412" y="170875"/>
            <a:ext cx="175013" cy="27000"/>
            <a:chOff x="5662375" y="212375"/>
            <a:chExt cx="175013" cy="27000"/>
          </a:xfrm>
        </p:grpSpPr>
        <p:sp>
          <p:nvSpPr>
            <p:cNvPr id="1753" name="Google Shape;1753;p3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6" name="Google Shape;1756;p33"/>
          <p:cNvGrpSpPr/>
          <p:nvPr/>
        </p:nvGrpSpPr>
        <p:grpSpPr>
          <a:xfrm flipH="1">
            <a:off x="1054112" y="1124600"/>
            <a:ext cx="175013" cy="27000"/>
            <a:chOff x="5662375" y="212375"/>
            <a:chExt cx="175013" cy="27000"/>
          </a:xfrm>
        </p:grpSpPr>
        <p:sp>
          <p:nvSpPr>
            <p:cNvPr id="1757" name="Google Shape;1757;p3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0" name="Google Shape;1760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 1">
  <p:cSld name="CUSTOM_14_2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34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cxnSp>
        <p:nvCxnSpPr>
          <p:cNvPr id="1763" name="Google Shape;1763;p34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4" name="Google Shape;1764;p34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65" name="Google Shape;1765;p34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766" name="Google Shape;1766;p34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34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34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34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34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34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2" name="Google Shape;1772;p34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773" name="Google Shape;1773;p3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7" name="Google Shape;1777;p34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778" name="Google Shape;1778;p3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781" name="Google Shape;1781;p34"/>
          <p:cNvCxnSpPr/>
          <p:nvPr/>
        </p:nvCxnSpPr>
        <p:spPr>
          <a:xfrm flipH="1" rot="10800000">
            <a:off x="791400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rgbClr val="4949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2" name="Google Shape;1782;p34"/>
          <p:cNvCxnSpPr/>
          <p:nvPr/>
        </p:nvCxnSpPr>
        <p:spPr>
          <a:xfrm>
            <a:off x="0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rgbClr val="49494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783" name="Google Shape;1783;p34"/>
          <p:cNvGrpSpPr/>
          <p:nvPr/>
        </p:nvGrpSpPr>
        <p:grpSpPr>
          <a:xfrm flipH="1">
            <a:off x="499400" y="526925"/>
            <a:ext cx="581800" cy="582350"/>
            <a:chOff x="8064275" y="887850"/>
            <a:chExt cx="581800" cy="582350"/>
          </a:xfrm>
        </p:grpSpPr>
        <p:sp>
          <p:nvSpPr>
            <p:cNvPr id="1784" name="Google Shape;1784;p34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0" name="Google Shape;1790;p34"/>
          <p:cNvGrpSpPr/>
          <p:nvPr/>
        </p:nvGrpSpPr>
        <p:grpSpPr>
          <a:xfrm flipH="1">
            <a:off x="1819575" y="170875"/>
            <a:ext cx="292025" cy="292575"/>
            <a:chOff x="7353050" y="316275"/>
            <a:chExt cx="292025" cy="292575"/>
          </a:xfrm>
        </p:grpSpPr>
        <p:sp>
          <p:nvSpPr>
            <p:cNvPr id="1791" name="Google Shape;1791;p34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4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4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4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5" name="Google Shape;1795;p34"/>
          <p:cNvGrpSpPr/>
          <p:nvPr/>
        </p:nvGrpSpPr>
        <p:grpSpPr>
          <a:xfrm flipH="1">
            <a:off x="212525" y="229650"/>
            <a:ext cx="175000" cy="175000"/>
            <a:chOff x="8792300" y="321275"/>
            <a:chExt cx="175000" cy="175000"/>
          </a:xfrm>
        </p:grpSpPr>
        <p:sp>
          <p:nvSpPr>
            <p:cNvPr id="1796" name="Google Shape;1796;p34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4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4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rgbClr val="77C6F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4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0" name="Google Shape;1800;p34"/>
          <p:cNvGrpSpPr/>
          <p:nvPr/>
        </p:nvGrpSpPr>
        <p:grpSpPr>
          <a:xfrm flipH="1">
            <a:off x="480412" y="170875"/>
            <a:ext cx="175013" cy="27000"/>
            <a:chOff x="5662375" y="212375"/>
            <a:chExt cx="175013" cy="27000"/>
          </a:xfrm>
        </p:grpSpPr>
        <p:sp>
          <p:nvSpPr>
            <p:cNvPr id="1801" name="Google Shape;1801;p3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4" name="Google Shape;1804;p34"/>
          <p:cNvGrpSpPr/>
          <p:nvPr/>
        </p:nvGrpSpPr>
        <p:grpSpPr>
          <a:xfrm flipH="1">
            <a:off x="1054112" y="1124600"/>
            <a:ext cx="175013" cy="27000"/>
            <a:chOff x="5662375" y="212375"/>
            <a:chExt cx="175013" cy="27000"/>
          </a:xfrm>
        </p:grpSpPr>
        <p:sp>
          <p:nvSpPr>
            <p:cNvPr id="1805" name="Google Shape;1805;p3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4949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8" name="Google Shape;1808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15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p37"/>
          <p:cNvSpPr/>
          <p:nvPr/>
        </p:nvSpPr>
        <p:spPr>
          <a:xfrm>
            <a:off x="-8" y="-9525"/>
            <a:ext cx="9150900" cy="792600"/>
          </a:xfrm>
          <a:prstGeom prst="rect">
            <a:avLst/>
          </a:prstGeom>
          <a:solidFill>
            <a:srgbClr val="005E82"/>
          </a:solidFill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7" name="Google Shape;1817;p37"/>
          <p:cNvSpPr/>
          <p:nvPr/>
        </p:nvSpPr>
        <p:spPr>
          <a:xfrm>
            <a:off x="7790096" y="536130"/>
            <a:ext cx="14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ENTI LOCALI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8" name="Google Shape;1818;p37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rentino Digitale S.p.A." id="1819" name="Google Shape;181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99" y="4848646"/>
            <a:ext cx="786500" cy="23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2" name="Google Shape;1822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23" name="Google Shape;182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6" name="Google Shape;1826;p3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27" name="Google Shape;1827;p3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28" name="Google Shape;182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29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40"/>
          <p:cNvSpPr/>
          <p:nvPr/>
        </p:nvSpPr>
        <p:spPr>
          <a:xfrm>
            <a:off x="8095475" y="-3945"/>
            <a:ext cx="760800" cy="5149500"/>
          </a:xfrm>
          <a:prstGeom prst="rect">
            <a:avLst/>
          </a:prstGeom>
          <a:solidFill>
            <a:srgbClr val="005E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-4047" y="1181100"/>
            <a:ext cx="9150000" cy="837000"/>
          </a:xfrm>
          <a:prstGeom prst="rect">
            <a:avLst/>
          </a:prstGeom>
          <a:solidFill>
            <a:srgbClr val="6EC0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7078475" y="-3920"/>
            <a:ext cx="840600" cy="5149500"/>
          </a:xfrm>
          <a:prstGeom prst="rect">
            <a:avLst/>
          </a:prstGeom>
          <a:solidFill>
            <a:srgbClr val="008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5101263" y="839227"/>
            <a:ext cx="191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AREA ENTI LOCALI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4" name="Google Shape;1834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2650" y="403825"/>
            <a:ext cx="2144825" cy="7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Google Shape;183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58" y="422327"/>
            <a:ext cx="2388113" cy="6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7" name="Google Shape;1837;p4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38" name="Google Shape;1838;p4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39" name="Google Shape;1839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/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0" name="Google Shape;180;p5"/>
          <p:cNvSpPr txBox="1"/>
          <p:nvPr>
            <p:ph idx="1" type="subTitle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81" name="Google Shape;181;p5"/>
          <p:cNvSpPr txBox="1"/>
          <p:nvPr>
            <p:ph idx="2" type="subTitle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182" name="Google Shape;182;p5"/>
          <p:cNvSpPr txBox="1"/>
          <p:nvPr>
            <p:ph idx="3" type="subTitle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3" name="Google Shape;183;p5"/>
          <p:cNvSpPr txBox="1"/>
          <p:nvPr>
            <p:ph idx="4" type="subTitle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4" name="Google Shape;184;p5"/>
          <p:cNvSpPr txBox="1"/>
          <p:nvPr>
            <p:ph hasCustomPrompt="1" idx="5" type="title"/>
          </p:nvPr>
        </p:nvSpPr>
        <p:spPr>
          <a:xfrm>
            <a:off x="2779776" y="1627632"/>
            <a:ext cx="722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5"/>
          <p:cNvSpPr txBox="1"/>
          <p:nvPr>
            <p:ph hasCustomPrompt="1" idx="6" type="title"/>
          </p:nvPr>
        </p:nvSpPr>
        <p:spPr>
          <a:xfrm>
            <a:off x="5641848" y="1627632"/>
            <a:ext cx="722400" cy="4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86" name="Google Shape;186;p5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87" name="Google Shape;187;p5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188" name="Google Shape;188;p5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89" name="Google Shape;189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5" name="Google Shape;195;p5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0" name="Google Shape;200;p5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01" name="Google Shape;201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05" name="Google Shape;205;p5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06" name="Google Shape;206;p5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07" name="Google Shape;207;p5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5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8" name="Google Shape;218;p5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5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24" name="Google Shape;224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7" name="Google Shape;227;p5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28" name="Google Shape;228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1" name="Google Shape;231;p5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32" name="Google Shape;232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5" name="Google Shape;235;p5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36" name="Google Shape;236;p5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39" name="Google Shape;239;p5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" name="Google Shape;240;p5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1" name="Google Shape;241;p5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5" name="Google Shape;245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>
              <a:buNone/>
              <a:defRPr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1" name="Google Shape;1841;p4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42" name="Google Shape;184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4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4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46" name="Google Shape;1846;p4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47" name="Google Shape;1847;p4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48" name="Google Shape;1848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4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851" name="Google Shape;185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852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4" name="Google Shape;1854;p4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55" name="Google Shape;1855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1">
  <p:cSld name="TITLE_1"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p4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60" name="Google Shape;1860;p4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61" name="Google Shape;186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entino Digitale S.p.A." id="1867" name="Google Shape;186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99" y="4848646"/>
            <a:ext cx="786500" cy="23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8" name="Google Shape;1868;p49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50"/>
          <p:cNvSpPr/>
          <p:nvPr/>
        </p:nvSpPr>
        <p:spPr>
          <a:xfrm>
            <a:off x="-2725" y="-9525"/>
            <a:ext cx="9150900" cy="792600"/>
          </a:xfrm>
          <a:prstGeom prst="rect">
            <a:avLst/>
          </a:prstGeom>
          <a:solidFill>
            <a:srgbClr val="005E82"/>
          </a:solidFill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1" name="Google Shape;1871;p50"/>
          <p:cNvSpPr/>
          <p:nvPr/>
        </p:nvSpPr>
        <p:spPr>
          <a:xfrm>
            <a:off x="7790096" y="536130"/>
            <a:ext cx="14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ENTI LOCALI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2" name="Google Shape;1872;p50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Trentino Digitale S.p.A." id="1873" name="Google Shape;187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399" y="4848646"/>
            <a:ext cx="786500" cy="2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Google Shape;187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7300" y="4765732"/>
            <a:ext cx="894526" cy="3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7" name="Google Shape;1877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78" name="Google Shape;1878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79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81" name="Google Shape;1881;p5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2" name="Google Shape;1882;p5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83" name="Google Shape;1883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/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48" name="Google Shape;248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9" name="Google Shape;249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50" name="Google Shape;250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51" name="Google Shape;251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7" name="Google Shape;257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8" name="Google Shape;258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2" name="Google Shape;262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63" name="Google Shape;263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267" name="Google Shape;267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8" name="Google Shape;268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9" name="Google Shape;269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75" name="Google Shape;275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6" name="Google Shape;276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0" name="Google Shape;280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81" name="Google Shape;281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7" name="Google Shape;297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8" name="Google Shape;298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301" name="Google Shape;301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Google Shape;302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3" name="Google Shape;303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7" name="Google Shape;307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53"/>
          <p:cNvSpPr/>
          <p:nvPr/>
        </p:nvSpPr>
        <p:spPr>
          <a:xfrm>
            <a:off x="8095471" y="0"/>
            <a:ext cx="760800" cy="5143500"/>
          </a:xfrm>
          <a:prstGeom prst="rect">
            <a:avLst/>
          </a:prstGeom>
          <a:solidFill>
            <a:srgbClr val="005E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6" name="Google Shape;1886;p53"/>
          <p:cNvSpPr/>
          <p:nvPr/>
        </p:nvSpPr>
        <p:spPr>
          <a:xfrm>
            <a:off x="0" y="1181100"/>
            <a:ext cx="9144000" cy="837000"/>
          </a:xfrm>
          <a:prstGeom prst="rect">
            <a:avLst/>
          </a:prstGeom>
          <a:solidFill>
            <a:srgbClr val="6EC0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7" name="Google Shape;1887;p53"/>
          <p:cNvSpPr/>
          <p:nvPr/>
        </p:nvSpPr>
        <p:spPr>
          <a:xfrm>
            <a:off x="7078470" y="0"/>
            <a:ext cx="840600" cy="5143500"/>
          </a:xfrm>
          <a:prstGeom prst="rect">
            <a:avLst/>
          </a:prstGeom>
          <a:solidFill>
            <a:srgbClr val="008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entino Digitale S.p.A." id="1888" name="Google Shape;1888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38150" y="2741225"/>
            <a:ext cx="2309575" cy="6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53"/>
          <p:cNvSpPr/>
          <p:nvPr/>
        </p:nvSpPr>
        <p:spPr>
          <a:xfrm>
            <a:off x="5101263" y="839227"/>
            <a:ext cx="191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AREA ENTI LOCALI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5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92" name="Google Shape;1892;p5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93" name="Google Shape;1893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5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96" name="Google Shape;1896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97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5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9" name="Google Shape;1899;p5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900" name="Google Shape;1900;p5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01" name="Google Shape;1901;p5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2" name="Google Shape;1902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03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5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008999">
              <a:alpha val="417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5" name="Google Shape;1905;p57"/>
          <p:cNvSpPr txBox="1"/>
          <p:nvPr/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6" name="Google Shape;1906;p57"/>
          <p:cNvSpPr txBox="1"/>
          <p:nvPr/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rentino Digitale S.p.A." id="1907" name="Google Shape;190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2799" y="4848646"/>
            <a:ext cx="786500" cy="23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8" name="Google Shape;190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00" y="4765732"/>
            <a:ext cx="894526" cy="3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5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1" name="Google Shape;1911;p5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12" name="Google Shape;1912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1">
  <p:cSld name="TITLE_1">
    <p:spTree>
      <p:nvGrpSpPr>
        <p:cNvPr id="1915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6" name="Google Shape;1916;p6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17" name="Google Shape;1917;p6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18" name="Google Shape;1918;p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della sezione 1">
  <p:cSld name="SECTION_HEADER_1"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61"/>
          <p:cNvSpPr/>
          <p:nvPr/>
        </p:nvSpPr>
        <p:spPr>
          <a:xfrm>
            <a:off x="-8" y="-9525"/>
            <a:ext cx="9150900" cy="792600"/>
          </a:xfrm>
          <a:prstGeom prst="rect">
            <a:avLst/>
          </a:prstGeom>
          <a:solidFill>
            <a:srgbClr val="005E82"/>
          </a:solidFill>
          <a:ln>
            <a:noFill/>
          </a:ln>
        </p:spPr>
        <p:txBody>
          <a:bodyPr anchorCtr="0" anchor="ctr" bIns="45700" lIns="91425" spcFirstLastPara="1" rIns="91425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1" name="Google Shape;1921;p61"/>
          <p:cNvSpPr/>
          <p:nvPr/>
        </p:nvSpPr>
        <p:spPr>
          <a:xfrm>
            <a:off x="7790096" y="536130"/>
            <a:ext cx="141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AREA ENTI LOCALI</a:t>
            </a:r>
            <a:endParaRPr b="1"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2" name="Google Shape;1922;p61"/>
          <p:cNvSpPr/>
          <p:nvPr/>
        </p:nvSpPr>
        <p:spPr>
          <a:xfrm>
            <a:off x="8791929" y="4840002"/>
            <a:ext cx="288000" cy="303600"/>
          </a:xfrm>
          <a:prstGeom prst="rect">
            <a:avLst/>
          </a:prstGeom>
          <a:solidFill>
            <a:srgbClr val="6EC05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3" name="Google Shape;1923;p61"/>
          <p:cNvSpPr/>
          <p:nvPr/>
        </p:nvSpPr>
        <p:spPr>
          <a:xfrm>
            <a:off x="8481033" y="4840002"/>
            <a:ext cx="288000" cy="303600"/>
          </a:xfrm>
          <a:prstGeom prst="rect">
            <a:avLst/>
          </a:prstGeom>
          <a:solidFill>
            <a:srgbClr val="008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4" name="Google Shape;1924;p61"/>
          <p:cNvSpPr/>
          <p:nvPr/>
        </p:nvSpPr>
        <p:spPr>
          <a:xfrm>
            <a:off x="8170170" y="4840002"/>
            <a:ext cx="288000" cy="303600"/>
          </a:xfrm>
          <a:prstGeom prst="rect">
            <a:avLst/>
          </a:prstGeom>
          <a:solidFill>
            <a:srgbClr val="005E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p61"/>
          <p:cNvSpPr txBox="1"/>
          <p:nvPr/>
        </p:nvSpPr>
        <p:spPr>
          <a:xfrm>
            <a:off x="8724081" y="4847146"/>
            <a:ext cx="398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bg>
      <p:bgPr>
        <a:solidFill>
          <a:srgbClr val="F2F2F2"/>
        </a:solidFill>
      </p:bgPr>
    </p:bg>
    <p:spTree>
      <p:nvGrpSpPr>
        <p:cNvPr id="1926" name="Shape 1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62"/>
          <p:cNvSpPr txBox="1"/>
          <p:nvPr>
            <p:ph type="title"/>
          </p:nvPr>
        </p:nvSpPr>
        <p:spPr>
          <a:xfrm>
            <a:off x="628650" y="122611"/>
            <a:ext cx="8515500" cy="5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0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"/>
          <p:cNvSpPr txBox="1"/>
          <p:nvPr>
            <p:ph idx="1" type="subTitle"/>
          </p:nvPr>
        </p:nvSpPr>
        <p:spPr>
          <a:xfrm>
            <a:off x="804672" y="1984248"/>
            <a:ext cx="32919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9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sp>
        <p:nvSpPr>
          <p:cNvPr id="310" name="Google Shape;310;p7"/>
          <p:cNvSpPr txBox="1"/>
          <p:nvPr>
            <p:ph type="title"/>
          </p:nvPr>
        </p:nvSpPr>
        <p:spPr>
          <a:xfrm>
            <a:off x="804672" y="3319272"/>
            <a:ext cx="3291900" cy="40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Barlow Semi Condensed Medium"/>
              <a:buNone/>
              <a:defRPr sz="16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/>
        </p:txBody>
      </p:sp>
      <p:cxnSp>
        <p:nvCxnSpPr>
          <p:cNvPr id="311" name="Google Shape;311;p7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7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7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14" name="Google Shape;314;p7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315" name="Google Shape;315;p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7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322" name="Google Shape;322;p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6" name="Google Shape;326;p7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7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7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7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7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7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2" name="Google Shape;332;p7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333" name="Google Shape;333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7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337" name="Google Shape;337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" name="Google Shape;340;p7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341" name="Google Shape;341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44" name="Google Shape;344;p7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7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46" name="Google Shape;346;p7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347" name="Google Shape;347;p7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" name="Google Shape;353;p7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354" name="Google Shape;354;p7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359" name="Google Shape;359;p7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7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364" name="Google Shape;364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" name="Google Shape;367;p7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368" name="Google Shape;368;p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1" name="Google Shape;371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8"/>
          <p:cNvGrpSpPr/>
          <p:nvPr/>
        </p:nvGrpSpPr>
        <p:grpSpPr>
          <a:xfrm>
            <a:off x="1349626" y="598417"/>
            <a:ext cx="6453730" cy="3631136"/>
            <a:chOff x="365750" y="1285025"/>
            <a:chExt cx="6934275" cy="3315500"/>
          </a:xfrm>
        </p:grpSpPr>
        <p:sp>
          <p:nvSpPr>
            <p:cNvPr id="374" name="Google Shape;374;p8"/>
            <p:cNvSpPr/>
            <p:nvPr/>
          </p:nvSpPr>
          <p:spPr>
            <a:xfrm>
              <a:off x="365750" y="1285025"/>
              <a:ext cx="6934275" cy="3315500"/>
            </a:xfrm>
            <a:custGeom>
              <a:rect b="b" l="l" r="r" t="t"/>
              <a:pathLst>
                <a:path extrusionOk="0" h="132620" w="277371">
                  <a:moveTo>
                    <a:pt x="139292" y="1"/>
                  </a:moveTo>
                  <a:cubicBezTo>
                    <a:pt x="131931" y="1"/>
                    <a:pt x="124510" y="530"/>
                    <a:pt x="116820" y="2020"/>
                  </a:cubicBezTo>
                  <a:cubicBezTo>
                    <a:pt x="97286" y="5794"/>
                    <a:pt x="78528" y="13563"/>
                    <a:pt x="62212" y="24940"/>
                  </a:cubicBezTo>
                  <a:cubicBezTo>
                    <a:pt x="40180" y="40312"/>
                    <a:pt x="16039" y="63953"/>
                    <a:pt x="5883" y="89204"/>
                  </a:cubicBezTo>
                  <a:cubicBezTo>
                    <a:pt x="2054" y="98638"/>
                    <a:pt x="1" y="109904"/>
                    <a:pt x="5162" y="118672"/>
                  </a:cubicBezTo>
                  <a:cubicBezTo>
                    <a:pt x="10878" y="128329"/>
                    <a:pt x="23309" y="131547"/>
                    <a:pt x="34519" y="132324"/>
                  </a:cubicBezTo>
                  <a:cubicBezTo>
                    <a:pt x="37485" y="132528"/>
                    <a:pt x="40447" y="132620"/>
                    <a:pt x="43408" y="132620"/>
                  </a:cubicBezTo>
                  <a:cubicBezTo>
                    <a:pt x="64717" y="132620"/>
                    <a:pt x="85919" y="127832"/>
                    <a:pt x="107164" y="125054"/>
                  </a:cubicBezTo>
                  <a:cubicBezTo>
                    <a:pt x="121795" y="123154"/>
                    <a:pt x="136548" y="122208"/>
                    <a:pt x="151300" y="122208"/>
                  </a:cubicBezTo>
                  <a:cubicBezTo>
                    <a:pt x="172303" y="122208"/>
                    <a:pt x="193303" y="124126"/>
                    <a:pt x="213939" y="127940"/>
                  </a:cubicBezTo>
                  <a:cubicBezTo>
                    <a:pt x="222522" y="129553"/>
                    <a:pt x="231673" y="131360"/>
                    <a:pt x="240407" y="131360"/>
                  </a:cubicBezTo>
                  <a:cubicBezTo>
                    <a:pt x="248501" y="131360"/>
                    <a:pt x="256237" y="129808"/>
                    <a:pt x="262831" y="125110"/>
                  </a:cubicBezTo>
                  <a:cubicBezTo>
                    <a:pt x="276372" y="115454"/>
                    <a:pt x="277371" y="99138"/>
                    <a:pt x="274429" y="84431"/>
                  </a:cubicBezTo>
                  <a:cubicBezTo>
                    <a:pt x="271488" y="69670"/>
                    <a:pt x="264329" y="59902"/>
                    <a:pt x="257059" y="47305"/>
                  </a:cubicBezTo>
                  <a:cubicBezTo>
                    <a:pt x="252786" y="39868"/>
                    <a:pt x="247736" y="33098"/>
                    <a:pt x="241798" y="27215"/>
                  </a:cubicBezTo>
                  <a:cubicBezTo>
                    <a:pt x="234972" y="20500"/>
                    <a:pt x="226925" y="14951"/>
                    <a:pt x="217768" y="11177"/>
                  </a:cubicBezTo>
                  <a:cubicBezTo>
                    <a:pt x="203783" y="5350"/>
                    <a:pt x="188521" y="3407"/>
                    <a:pt x="173482" y="2186"/>
                  </a:cubicBezTo>
                  <a:cubicBezTo>
                    <a:pt x="161726" y="1246"/>
                    <a:pt x="150579" y="1"/>
                    <a:pt x="139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417100" y="1285575"/>
              <a:ext cx="6842700" cy="3314500"/>
            </a:xfrm>
            <a:custGeom>
              <a:rect b="b" l="l" r="r" t="t"/>
              <a:pathLst>
                <a:path extrusionOk="0" h="132580" w="273708">
                  <a:moveTo>
                    <a:pt x="137298" y="0"/>
                  </a:moveTo>
                  <a:cubicBezTo>
                    <a:pt x="129917" y="0"/>
                    <a:pt x="122480" y="500"/>
                    <a:pt x="114766" y="1998"/>
                  </a:cubicBezTo>
                  <a:cubicBezTo>
                    <a:pt x="95232" y="5772"/>
                    <a:pt x="76474" y="13541"/>
                    <a:pt x="60158" y="24918"/>
                  </a:cubicBezTo>
                  <a:cubicBezTo>
                    <a:pt x="38126" y="40290"/>
                    <a:pt x="13985" y="63931"/>
                    <a:pt x="3829" y="89182"/>
                  </a:cubicBezTo>
                  <a:cubicBezTo>
                    <a:pt x="1609" y="94621"/>
                    <a:pt x="0" y="100614"/>
                    <a:pt x="56" y="106386"/>
                  </a:cubicBezTo>
                  <a:cubicBezTo>
                    <a:pt x="56" y="110715"/>
                    <a:pt x="943" y="114877"/>
                    <a:pt x="3108" y="118650"/>
                  </a:cubicBezTo>
                  <a:cubicBezTo>
                    <a:pt x="8824" y="128307"/>
                    <a:pt x="21255" y="131525"/>
                    <a:pt x="32465" y="132302"/>
                  </a:cubicBezTo>
                  <a:cubicBezTo>
                    <a:pt x="35407" y="132469"/>
                    <a:pt x="38403" y="132580"/>
                    <a:pt x="41345" y="132580"/>
                  </a:cubicBezTo>
                  <a:cubicBezTo>
                    <a:pt x="62655" y="132580"/>
                    <a:pt x="83855" y="127807"/>
                    <a:pt x="105110" y="125032"/>
                  </a:cubicBezTo>
                  <a:cubicBezTo>
                    <a:pt x="119761" y="123146"/>
                    <a:pt x="134523" y="122202"/>
                    <a:pt x="149340" y="122202"/>
                  </a:cubicBezTo>
                  <a:cubicBezTo>
                    <a:pt x="170318" y="122202"/>
                    <a:pt x="191240" y="124089"/>
                    <a:pt x="211885" y="127918"/>
                  </a:cubicBezTo>
                  <a:cubicBezTo>
                    <a:pt x="220486" y="129528"/>
                    <a:pt x="229643" y="131359"/>
                    <a:pt x="238412" y="131359"/>
                  </a:cubicBezTo>
                  <a:cubicBezTo>
                    <a:pt x="246459" y="131359"/>
                    <a:pt x="254173" y="129805"/>
                    <a:pt x="260777" y="125088"/>
                  </a:cubicBezTo>
                  <a:cubicBezTo>
                    <a:pt x="270433" y="118206"/>
                    <a:pt x="273707" y="107884"/>
                    <a:pt x="273707" y="97229"/>
                  </a:cubicBezTo>
                  <a:cubicBezTo>
                    <a:pt x="273707" y="92956"/>
                    <a:pt x="273208" y="88627"/>
                    <a:pt x="272375" y="84409"/>
                  </a:cubicBezTo>
                  <a:cubicBezTo>
                    <a:pt x="269434" y="69648"/>
                    <a:pt x="262275" y="59880"/>
                    <a:pt x="255005" y="47283"/>
                  </a:cubicBezTo>
                  <a:cubicBezTo>
                    <a:pt x="250732" y="39846"/>
                    <a:pt x="245682" y="33076"/>
                    <a:pt x="239744" y="27193"/>
                  </a:cubicBezTo>
                  <a:cubicBezTo>
                    <a:pt x="232918" y="20478"/>
                    <a:pt x="224871" y="14929"/>
                    <a:pt x="215714" y="11155"/>
                  </a:cubicBezTo>
                  <a:cubicBezTo>
                    <a:pt x="201729" y="5328"/>
                    <a:pt x="186467" y="3385"/>
                    <a:pt x="171428" y="2164"/>
                  </a:cubicBezTo>
                  <a:cubicBezTo>
                    <a:pt x="159663" y="1221"/>
                    <a:pt x="148563" y="0"/>
                    <a:pt x="137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8"/>
          <p:cNvSpPr txBox="1"/>
          <p:nvPr>
            <p:ph type="title"/>
          </p:nvPr>
        </p:nvSpPr>
        <p:spPr>
          <a:xfrm>
            <a:off x="2624328" y="1620753"/>
            <a:ext cx="3904500" cy="190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77" name="Google Shape;377;p8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378" name="Google Shape;378;p8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8"/>
            <p:cNvCxnSpPr/>
            <p:nvPr/>
          </p:nvCxnSpPr>
          <p:spPr>
            <a:xfrm flipH="1" rot="10800000">
              <a:off x="1562083" y="4492325"/>
              <a:ext cx="1342200" cy="3153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8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1" name="Google Shape;381;p8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382" name="Google Shape;382;p8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383" name="Google Shape;383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9" name="Google Shape;389;p8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390" name="Google Shape;390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4" name="Google Shape;394;p8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395" name="Google Shape;395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9" name="Google Shape;399;p8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400" name="Google Shape;400;p8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06" name="Google Shape;406;p8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407" name="Google Shape;407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cxnSp>
          <p:nvCxnSpPr>
            <p:cNvPr id="410" name="Google Shape;410;p8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8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8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413" name="Google Shape;413;p8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414" name="Google Shape;414;p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rect b="b" l="l" r="r" t="t"/>
                <a:pathLst>
                  <a:path extrusionOk="0" h="22893" w="22915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rect b="b" l="l" r="r" t="t"/>
                <a:pathLst>
                  <a:path extrusionOk="0" h="23294" w="23272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rect b="b" l="l" r="r" t="t"/>
                <a:pathLst>
                  <a:path extrusionOk="0" h="17097" w="1712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rect b="b" l="l" r="r" t="t"/>
                <a:pathLst>
                  <a:path extrusionOk="0" h="17499" w="17477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rect b="b" l="l" r="r" t="t"/>
                <a:pathLst>
                  <a:path extrusionOk="0" h="10812" w="10812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rect b="b" l="l" r="r" t="t"/>
                <a:pathLst>
                  <a:path extrusionOk="0" h="11169" w="11191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0" name="Google Shape;420;p8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421" name="Google Shape;421;p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rect b="b" l="l" r="r" t="t"/>
                <a:pathLst>
                  <a:path extrusionOk="0" h="11302" w="11302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rect b="b" l="l" r="r" t="t"/>
                <a:pathLst>
                  <a:path extrusionOk="0" h="11703" w="11681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rect b="b" l="l" r="r" t="t"/>
                <a:pathLst>
                  <a:path extrusionOk="0" h="6332" w="6331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rect b="b" l="l" r="r" t="t"/>
                <a:pathLst>
                  <a:path extrusionOk="0" h="6711" w="671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5" name="Google Shape;425;p8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rect b="b" l="l" r="r" t="t"/>
                <a:pathLst>
                  <a:path extrusionOk="0" h="6621" w="6644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rect b="b" l="l" r="r" t="t"/>
                <a:pathLst>
                  <a:path extrusionOk="0" h="7000" w="700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rect b="b" l="l" r="r" t="t"/>
                <a:pathLst>
                  <a:path extrusionOk="0" h="3723" w="3702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rect b="b" l="l" r="r" t="t"/>
                <a:pathLst>
                  <a:path extrusionOk="0" h="4080" w="4102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5829305" y="687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5827050" y="661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5865794" y="1052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5863552" y="1026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5905382" y="1447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5903140" y="1425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6" name="Google Shape;436;p8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437" name="Google Shape;437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0" name="Google Shape;440;p8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441" name="Google Shape;441;p8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4" name="Google Shape;444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"/>
          <p:cNvSpPr txBox="1"/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7" name="Google Shape;447;p9"/>
          <p:cNvSpPr txBox="1"/>
          <p:nvPr>
            <p:ph idx="1" type="body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/>
        </p:txBody>
      </p:sp>
      <p:cxnSp>
        <p:nvCxnSpPr>
          <p:cNvPr id="448" name="Google Shape;448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9" name="Google Shape;449;p9"/>
          <p:cNvCxnSpPr/>
          <p:nvPr/>
        </p:nvCxnSpPr>
        <p:spPr>
          <a:xfrm flipH="1" rot="10800000">
            <a:off x="803050" y="529675"/>
            <a:ext cx="829500" cy="74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50" name="Google Shape;450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51" name="Google Shape;451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52" name="Google Shape;452;p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8" name="Google Shape;458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9" name="Google Shape;459;p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3" name="Google Shape;463;p9"/>
          <p:cNvSpPr/>
          <p:nvPr/>
        </p:nvSpPr>
        <p:spPr>
          <a:xfrm flipH="1">
            <a:off x="3166281" y="497632"/>
            <a:ext cx="288614" cy="288337"/>
          </a:xfrm>
          <a:custGeom>
            <a:rect b="b" l="l" r="r" t="t"/>
            <a:pathLst>
              <a:path extrusionOk="0" h="22893" w="22915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9"/>
          <p:cNvSpPr/>
          <p:nvPr/>
        </p:nvSpPr>
        <p:spPr>
          <a:xfrm flipH="1">
            <a:off x="3164039" y="495100"/>
            <a:ext cx="293111" cy="293388"/>
          </a:xfrm>
          <a:custGeom>
            <a:rect b="b" l="l" r="r" t="t"/>
            <a:pathLst>
              <a:path extrusionOk="0" h="23294" w="23272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9"/>
          <p:cNvSpPr/>
          <p:nvPr/>
        </p:nvSpPr>
        <p:spPr>
          <a:xfrm flipH="1">
            <a:off x="3202780" y="534134"/>
            <a:ext cx="215626" cy="215337"/>
          </a:xfrm>
          <a:custGeom>
            <a:rect b="b" l="l" r="r" t="t"/>
            <a:pathLst>
              <a:path extrusionOk="0" h="17097" w="1712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9"/>
          <p:cNvSpPr/>
          <p:nvPr/>
        </p:nvSpPr>
        <p:spPr>
          <a:xfrm flipH="1">
            <a:off x="3200525" y="531602"/>
            <a:ext cx="220123" cy="220400"/>
          </a:xfrm>
          <a:custGeom>
            <a:rect b="b" l="l" r="r" t="t"/>
            <a:pathLst>
              <a:path extrusionOk="0" h="17499" w="17477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9"/>
          <p:cNvSpPr/>
          <p:nvPr/>
        </p:nvSpPr>
        <p:spPr>
          <a:xfrm flipH="1">
            <a:off x="3242641" y="573709"/>
            <a:ext cx="136177" cy="136177"/>
          </a:xfrm>
          <a:custGeom>
            <a:rect b="b" l="l" r="r" t="t"/>
            <a:pathLst>
              <a:path extrusionOk="0" h="10812" w="10812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9"/>
          <p:cNvSpPr/>
          <p:nvPr/>
        </p:nvSpPr>
        <p:spPr>
          <a:xfrm flipH="1">
            <a:off x="3240109" y="571467"/>
            <a:ext cx="140951" cy="140674"/>
          </a:xfrm>
          <a:custGeom>
            <a:rect b="b" l="l" r="r" t="t"/>
            <a:pathLst>
              <a:path extrusionOk="0" h="11169" w="11191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70" name="Google Shape;470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74" name="Google Shape;47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8" name="Google Shape;47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81" name="Google Shape;481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82" name="Google Shape;482;p9"/>
          <p:cNvCxnSpPr/>
          <p:nvPr/>
        </p:nvCxnSpPr>
        <p:spPr>
          <a:xfrm flipH="1" rot="10800000">
            <a:off x="0" y="42204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83" name="Google Shape;483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84" name="Google Shape;484;p9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91" name="Google Shape;491;p9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96" name="Google Shape;496;p9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" name="Google Shape;500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501" name="Google Shape;50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505" name="Google Shape;505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8" name="Google Shape;508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5"/>
                </a:solidFill>
              </a:defRPr>
            </a:lvl1pPr>
            <a:lvl2pPr lvl="1">
              <a:buNone/>
              <a:defRPr>
                <a:solidFill>
                  <a:schemeClr val="accent5"/>
                </a:solidFill>
              </a:defRPr>
            </a:lvl2pPr>
            <a:lvl3pPr lvl="2">
              <a:buNone/>
              <a:defRPr>
                <a:solidFill>
                  <a:schemeClr val="accent5"/>
                </a:solidFill>
              </a:defRPr>
            </a:lvl3pPr>
            <a:lvl4pPr lvl="3">
              <a:buNone/>
              <a:defRPr>
                <a:solidFill>
                  <a:schemeClr val="accent5"/>
                </a:solidFill>
              </a:defRPr>
            </a:lvl4pPr>
            <a:lvl5pPr lvl="4">
              <a:buNone/>
              <a:defRPr>
                <a:solidFill>
                  <a:schemeClr val="accent5"/>
                </a:solidFill>
              </a:defRPr>
            </a:lvl5pPr>
            <a:lvl6pPr lvl="5">
              <a:buNone/>
              <a:defRPr>
                <a:solidFill>
                  <a:schemeClr val="accent5"/>
                </a:solidFill>
              </a:defRPr>
            </a:lvl6pPr>
            <a:lvl7pPr lvl="6">
              <a:buNone/>
              <a:defRPr>
                <a:solidFill>
                  <a:schemeClr val="accent5"/>
                </a:solidFill>
              </a:defRPr>
            </a:lvl7pPr>
            <a:lvl8pPr lvl="7">
              <a:buNone/>
              <a:defRPr>
                <a:solidFill>
                  <a:schemeClr val="accent5"/>
                </a:solidFill>
              </a:defRPr>
            </a:lvl8pPr>
            <a:lvl9pPr lvl="8">
              <a:buNone/>
              <a:defRPr>
                <a:solidFill>
                  <a:schemeClr val="accent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0"/>
          <p:cNvSpPr txBox="1"/>
          <p:nvPr>
            <p:ph idx="1" type="body"/>
          </p:nvPr>
        </p:nvSpPr>
        <p:spPr>
          <a:xfrm>
            <a:off x="1122050" y="1947672"/>
            <a:ext cx="2788800" cy="13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 Semi Condensed"/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</a:lstStyle>
          <a:p/>
        </p:txBody>
      </p:sp>
      <p:sp>
        <p:nvSpPr>
          <p:cNvPr id="511" name="Google Shape;511;p10"/>
          <p:cNvSpPr txBox="1"/>
          <p:nvPr>
            <p:ph type="title"/>
          </p:nvPr>
        </p:nvSpPr>
        <p:spPr>
          <a:xfrm>
            <a:off x="2100600" y="347472"/>
            <a:ext cx="4947000" cy="58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cxnSp>
        <p:nvCxnSpPr>
          <p:cNvPr id="512" name="Google Shape;512;p10"/>
          <p:cNvCxnSpPr/>
          <p:nvPr/>
        </p:nvCxnSpPr>
        <p:spPr>
          <a:xfrm>
            <a:off x="590450" y="4340600"/>
            <a:ext cx="1212900" cy="42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3" name="Google Shape;513;p10"/>
          <p:cNvCxnSpPr/>
          <p:nvPr/>
        </p:nvCxnSpPr>
        <p:spPr>
          <a:xfrm flipH="1" rot="10800000">
            <a:off x="7975" y="4332600"/>
            <a:ext cx="582600" cy="65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14" name="Google Shape;514;p10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515" name="Google Shape;515;p1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10"/>
          <p:cNvGrpSpPr/>
          <p:nvPr/>
        </p:nvGrpSpPr>
        <p:grpSpPr>
          <a:xfrm>
            <a:off x="1646714" y="4616575"/>
            <a:ext cx="293111" cy="293388"/>
            <a:chOff x="3164039" y="430875"/>
            <a:chExt cx="293111" cy="293388"/>
          </a:xfrm>
        </p:grpSpPr>
        <p:sp>
          <p:nvSpPr>
            <p:cNvPr id="520" name="Google Shape;520;p10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26" name="Google Shape;526;p10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10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28" name="Google Shape;528;p10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529" name="Google Shape;529;p10"/>
            <p:cNvSpPr/>
            <p:nvPr/>
          </p:nvSpPr>
          <p:spPr>
            <a:xfrm>
              <a:off x="8068750" y="892875"/>
              <a:ext cx="572875" cy="572325"/>
            </a:xfrm>
            <a:custGeom>
              <a:rect b="b" l="l" r="r" t="t"/>
              <a:pathLst>
                <a:path extrusionOk="0" h="22893" w="22915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0"/>
            <p:cNvSpPr/>
            <p:nvPr/>
          </p:nvSpPr>
          <p:spPr>
            <a:xfrm>
              <a:off x="8064275" y="887850"/>
              <a:ext cx="581800" cy="582350"/>
            </a:xfrm>
            <a:custGeom>
              <a:rect b="b" l="l" r="r" t="t"/>
              <a:pathLst>
                <a:path extrusionOk="0" h="23294" w="23272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0"/>
            <p:cNvSpPr/>
            <p:nvPr/>
          </p:nvSpPr>
          <p:spPr>
            <a:xfrm>
              <a:off x="8141175" y="965325"/>
              <a:ext cx="428000" cy="427425"/>
            </a:xfrm>
            <a:custGeom>
              <a:rect b="b" l="l" r="r" t="t"/>
              <a:pathLst>
                <a:path extrusionOk="0" h="17097" w="1712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0"/>
            <p:cNvSpPr/>
            <p:nvPr/>
          </p:nvSpPr>
          <p:spPr>
            <a:xfrm>
              <a:off x="8136725" y="960300"/>
              <a:ext cx="436925" cy="437475"/>
            </a:xfrm>
            <a:custGeom>
              <a:rect b="b" l="l" r="r" t="t"/>
              <a:pathLst>
                <a:path extrusionOk="0" h="17499" w="17477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0"/>
            <p:cNvSpPr/>
            <p:nvPr/>
          </p:nvSpPr>
          <p:spPr>
            <a:xfrm>
              <a:off x="8219750" y="1043875"/>
              <a:ext cx="270300" cy="270300"/>
            </a:xfrm>
            <a:custGeom>
              <a:rect b="b" l="l" r="r" t="t"/>
              <a:pathLst>
                <a:path extrusionOk="0" h="10812" w="10812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0"/>
            <p:cNvSpPr/>
            <p:nvPr/>
          </p:nvSpPr>
          <p:spPr>
            <a:xfrm>
              <a:off x="8215300" y="1039425"/>
              <a:ext cx="279775" cy="279225"/>
            </a:xfrm>
            <a:custGeom>
              <a:rect b="b" l="l" r="r" t="t"/>
              <a:pathLst>
                <a:path extrusionOk="0" h="11169" w="11191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0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536" name="Google Shape;536;p10"/>
            <p:cNvSpPr/>
            <p:nvPr/>
          </p:nvSpPr>
          <p:spPr>
            <a:xfrm>
              <a:off x="7358075" y="321275"/>
              <a:ext cx="282550" cy="282550"/>
            </a:xfrm>
            <a:custGeom>
              <a:rect b="b" l="l" r="r" t="t"/>
              <a:pathLst>
                <a:path extrusionOk="0" h="11302" w="11302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7353050" y="316275"/>
              <a:ext cx="292025" cy="292575"/>
            </a:xfrm>
            <a:custGeom>
              <a:rect b="b" l="l" r="r" t="t"/>
              <a:pathLst>
                <a:path extrusionOk="0" h="11703" w="11681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7419925" y="383125"/>
              <a:ext cx="158275" cy="158300"/>
            </a:xfrm>
            <a:custGeom>
              <a:rect b="b" l="l" r="r" t="t"/>
              <a:pathLst>
                <a:path extrusionOk="0" h="6332" w="6331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7415475" y="378675"/>
              <a:ext cx="167750" cy="167775"/>
            </a:xfrm>
            <a:custGeom>
              <a:rect b="b" l="l" r="r" t="t"/>
              <a:pathLst>
                <a:path extrusionOk="0" h="6711" w="671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10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541" name="Google Shape;541;p10"/>
            <p:cNvSpPr/>
            <p:nvPr/>
          </p:nvSpPr>
          <p:spPr>
            <a:xfrm>
              <a:off x="8796750" y="326300"/>
              <a:ext cx="166100" cy="165525"/>
            </a:xfrm>
            <a:custGeom>
              <a:rect b="b" l="l" r="r" t="t"/>
              <a:pathLst>
                <a:path extrusionOk="0" h="6621" w="6644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0"/>
            <p:cNvSpPr/>
            <p:nvPr/>
          </p:nvSpPr>
          <p:spPr>
            <a:xfrm>
              <a:off x="8792300" y="321275"/>
              <a:ext cx="175000" cy="175000"/>
            </a:xfrm>
            <a:custGeom>
              <a:rect b="b" l="l" r="r" t="t"/>
              <a:pathLst>
                <a:path extrusionOk="0" h="7000" w="700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0"/>
            <p:cNvSpPr/>
            <p:nvPr/>
          </p:nvSpPr>
          <p:spPr>
            <a:xfrm>
              <a:off x="8833525" y="362525"/>
              <a:ext cx="92550" cy="93075"/>
            </a:xfrm>
            <a:custGeom>
              <a:rect b="b" l="l" r="r" t="t"/>
              <a:pathLst>
                <a:path extrusionOk="0" h="3723" w="3702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0"/>
            <p:cNvSpPr/>
            <p:nvPr/>
          </p:nvSpPr>
          <p:spPr>
            <a:xfrm>
              <a:off x="8828525" y="358050"/>
              <a:ext cx="102550" cy="102000"/>
            </a:xfrm>
            <a:custGeom>
              <a:rect b="b" l="l" r="r" t="t"/>
              <a:pathLst>
                <a:path extrusionOk="0" h="4080" w="4102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10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546" name="Google Shape;546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10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550" name="Google Shape;550;p10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0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0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34" Type="http://schemas.openxmlformats.org/officeDocument/2006/relationships/theme" Target="../theme/theme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4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09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11" name="Google Shape;181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12" name="Google Shape;181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4" name="Google Shape;1864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5" name="Google Shape;186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18.png"/><Relationship Id="rId5" Type="http://schemas.openxmlformats.org/officeDocument/2006/relationships/image" Target="../media/image30.png"/><Relationship Id="rId6" Type="http://schemas.openxmlformats.org/officeDocument/2006/relationships/image" Target="../media/image42.png"/><Relationship Id="rId7" Type="http://schemas.openxmlformats.org/officeDocument/2006/relationships/image" Target="../media/image28.jpg"/><Relationship Id="rId8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Relationship Id="rId6" Type="http://schemas.openxmlformats.org/officeDocument/2006/relationships/image" Target="../media/image31.png"/><Relationship Id="rId7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notifichedigitali.it/punti-di-ritiro" TargetMode="External"/><Relationship Id="rId4" Type="http://schemas.openxmlformats.org/officeDocument/2006/relationships/image" Target="../media/image35.png"/><Relationship Id="rId5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notifichedigitali.it/cittadini" TargetMode="External"/><Relationship Id="rId4" Type="http://schemas.openxmlformats.org/officeDocument/2006/relationships/hyperlink" Target="https://notifichedigitali.pagopa.it/perfezionamento" TargetMode="External"/><Relationship Id="rId5" Type="http://schemas.openxmlformats.org/officeDocument/2006/relationships/hyperlink" Target="https://notifichedigitali.pagopa.it/faq" TargetMode="External"/><Relationship Id="rId6" Type="http://schemas.openxmlformats.org/officeDocument/2006/relationships/hyperlink" Target="mailto:destinatari-send@assistenza.pagopa.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notifichedigitali.it/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63"/>
          <p:cNvSpPr txBox="1"/>
          <p:nvPr/>
        </p:nvSpPr>
        <p:spPr>
          <a:xfrm rot="-156">
            <a:off x="442794" y="1620512"/>
            <a:ext cx="661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GUIDA OPERATIVA</a:t>
            </a:r>
            <a:endParaRPr b="1" sz="1800" u="sng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3" name="Google Shape;193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4780" y="4657209"/>
            <a:ext cx="1468580" cy="36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4" name="Google Shape;1934;p63"/>
          <p:cNvSpPr txBox="1"/>
          <p:nvPr/>
        </p:nvSpPr>
        <p:spPr>
          <a:xfrm>
            <a:off x="52575" y="4533950"/>
            <a:ext cx="54780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Misura 1.4.5 del PNRR “</a:t>
            </a:r>
            <a:r>
              <a:rPr i="1" lang="en" sz="1100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Realizzazione delle attività previste dall’avviso 1.4.5 Piattaforma Notifiche Digitali - SEND della Missione M1C1 del PNRR” </a:t>
            </a:r>
            <a:endParaRPr i="1" sz="1100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5" name="Google Shape;1935;p63"/>
          <p:cNvSpPr txBox="1"/>
          <p:nvPr/>
        </p:nvSpPr>
        <p:spPr>
          <a:xfrm>
            <a:off x="312420" y="2319525"/>
            <a:ext cx="7085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Servizio Notifiche Digitali - SEND</a:t>
            </a:r>
            <a:endParaRPr b="1" sz="3000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6" name="Google Shape;1936;p63"/>
          <p:cNvSpPr txBox="1"/>
          <p:nvPr/>
        </p:nvSpPr>
        <p:spPr>
          <a:xfrm rot="156">
            <a:off x="312417" y="2872922"/>
            <a:ext cx="6618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Come accedere e visualizzare le notifiche in SEND</a:t>
            </a:r>
            <a:endParaRPr sz="2500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5E82"/>
                </a:solidFill>
                <a:latin typeface="Calibri"/>
                <a:ea typeface="Calibri"/>
                <a:cs typeface="Calibri"/>
                <a:sym typeface="Calibri"/>
              </a:rPr>
              <a:t>dicembre 2025</a:t>
            </a:r>
            <a:endParaRPr sz="1600">
              <a:solidFill>
                <a:srgbClr val="005E8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72"/>
          <p:cNvSpPr/>
          <p:nvPr/>
        </p:nvSpPr>
        <p:spPr>
          <a:xfrm>
            <a:off x="1026750" y="906550"/>
            <a:ext cx="3671100" cy="2850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079" name="Google Shape;2079;p72"/>
          <p:cNvSpPr txBox="1"/>
          <p:nvPr/>
        </p:nvSpPr>
        <p:spPr>
          <a:xfrm>
            <a:off x="1112302" y="824350"/>
            <a:ext cx="352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Delegare l’accesso ad un’altra persona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0" name="Google Shape;2080;p72"/>
          <p:cNvGrpSpPr/>
          <p:nvPr/>
        </p:nvGrpSpPr>
        <p:grpSpPr>
          <a:xfrm>
            <a:off x="5063761" y="824339"/>
            <a:ext cx="4034642" cy="4238538"/>
            <a:chOff x="4797675" y="824300"/>
            <a:chExt cx="4297201" cy="4514365"/>
          </a:xfrm>
        </p:grpSpPr>
        <p:pic>
          <p:nvPicPr>
            <p:cNvPr id="2081" name="Google Shape;2081;p72"/>
            <p:cNvPicPr preferRelativeResize="0"/>
            <p:nvPr/>
          </p:nvPicPr>
          <p:blipFill rotWithShape="1">
            <a:blip r:embed="rId3">
              <a:alphaModFix/>
            </a:blip>
            <a:srcRect b="30800" l="0" r="0" t="0"/>
            <a:stretch/>
          </p:blipFill>
          <p:spPr>
            <a:xfrm>
              <a:off x="4797675" y="824300"/>
              <a:ext cx="4297201" cy="2957850"/>
            </a:xfrm>
            <a:prstGeom prst="rect">
              <a:avLst/>
            </a:prstGeom>
            <a:noFill/>
            <a:ln cap="flat" cmpd="sng" w="89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82" name="Google Shape;2082;p7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881114" y="2808000"/>
              <a:ext cx="4020825" cy="986975"/>
            </a:xfrm>
            <a:prstGeom prst="rect">
              <a:avLst/>
            </a:prstGeom>
            <a:noFill/>
            <a:ln cap="flat" cmpd="sng" w="89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83" name="Google Shape;2083;p72"/>
            <p:cNvPicPr preferRelativeResize="0"/>
            <p:nvPr/>
          </p:nvPicPr>
          <p:blipFill rotWithShape="1">
            <a:blip r:embed="rId3">
              <a:alphaModFix/>
            </a:blip>
            <a:srcRect b="0" l="0" r="0" t="63584"/>
            <a:stretch/>
          </p:blipFill>
          <p:spPr>
            <a:xfrm>
              <a:off x="4797675" y="3782140"/>
              <a:ext cx="4297201" cy="1556526"/>
            </a:xfrm>
            <a:prstGeom prst="rect">
              <a:avLst/>
            </a:prstGeom>
            <a:noFill/>
            <a:ln cap="flat" cmpd="sng" w="89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84" name="Google Shape;2084;p72"/>
            <p:cNvPicPr preferRelativeResize="0"/>
            <p:nvPr/>
          </p:nvPicPr>
          <p:blipFill rotWithShape="1">
            <a:blip r:embed="rId3">
              <a:alphaModFix/>
            </a:blip>
            <a:srcRect b="37400" l="2448" r="0" t="57884"/>
            <a:stretch/>
          </p:blipFill>
          <p:spPr>
            <a:xfrm>
              <a:off x="4892073" y="3285250"/>
              <a:ext cx="4191850" cy="201549"/>
            </a:xfrm>
            <a:prstGeom prst="rect">
              <a:avLst/>
            </a:prstGeom>
            <a:noFill/>
            <a:ln cap="flat" cmpd="sng" w="89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2085" name="Google Shape;2085;p72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86" name="Google Shape;2086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97" y="1921216"/>
            <a:ext cx="4970575" cy="2123975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87" name="Google Shape;2087;p72"/>
          <p:cNvSpPr/>
          <p:nvPr/>
        </p:nvSpPr>
        <p:spPr>
          <a:xfrm>
            <a:off x="708274" y="839800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72"/>
          <p:cNvSpPr txBox="1"/>
          <p:nvPr/>
        </p:nvSpPr>
        <p:spPr>
          <a:xfrm>
            <a:off x="769044" y="896950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72"/>
          <p:cNvSpPr txBox="1"/>
          <p:nvPr/>
        </p:nvSpPr>
        <p:spPr>
          <a:xfrm>
            <a:off x="248030" y="1230350"/>
            <a:ext cx="466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Dalla sezione Deleghe si possono aggiungere deleghe e controllare quelle già richieste o a proprio carico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72"/>
          <p:cNvSpPr/>
          <p:nvPr/>
        </p:nvSpPr>
        <p:spPr>
          <a:xfrm>
            <a:off x="54176" y="2423075"/>
            <a:ext cx="589500" cy="279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72"/>
          <p:cNvSpPr/>
          <p:nvPr/>
        </p:nvSpPr>
        <p:spPr>
          <a:xfrm rot="-7681049">
            <a:off x="508153" y="2609241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72"/>
          <p:cNvSpPr/>
          <p:nvPr/>
        </p:nvSpPr>
        <p:spPr>
          <a:xfrm>
            <a:off x="3935450" y="2677256"/>
            <a:ext cx="1050300" cy="28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72"/>
          <p:cNvSpPr/>
          <p:nvPr/>
        </p:nvSpPr>
        <p:spPr>
          <a:xfrm rot="-7681049">
            <a:off x="4556384" y="2871889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72"/>
          <p:cNvSpPr/>
          <p:nvPr/>
        </p:nvSpPr>
        <p:spPr>
          <a:xfrm>
            <a:off x="5160488" y="4683156"/>
            <a:ext cx="743400" cy="276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72"/>
          <p:cNvSpPr/>
          <p:nvPr/>
        </p:nvSpPr>
        <p:spPr>
          <a:xfrm rot="-7681049">
            <a:off x="5759835" y="4856113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72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p73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02" name="Google Shape;210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70" y="1282731"/>
            <a:ext cx="8355060" cy="3442637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3" name="Google Shape;2103;p73"/>
          <p:cNvSpPr/>
          <p:nvPr/>
        </p:nvSpPr>
        <p:spPr>
          <a:xfrm>
            <a:off x="3000900" y="906500"/>
            <a:ext cx="3395100" cy="266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104" name="Google Shape;2104;p73"/>
          <p:cNvSpPr txBox="1"/>
          <p:nvPr/>
        </p:nvSpPr>
        <p:spPr>
          <a:xfrm>
            <a:off x="3000751" y="824300"/>
            <a:ext cx="346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Visualizzare lo stato della piattaforma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5" name="Google Shape;2105;p73"/>
          <p:cNvSpPr/>
          <p:nvPr/>
        </p:nvSpPr>
        <p:spPr>
          <a:xfrm>
            <a:off x="2682449" y="839750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73"/>
          <p:cNvSpPr txBox="1"/>
          <p:nvPr/>
        </p:nvSpPr>
        <p:spPr>
          <a:xfrm>
            <a:off x="2677291" y="888319"/>
            <a:ext cx="480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7" name="Google Shape;2107;p73"/>
          <p:cNvSpPr/>
          <p:nvPr/>
        </p:nvSpPr>
        <p:spPr>
          <a:xfrm>
            <a:off x="394474" y="2557175"/>
            <a:ext cx="1742100" cy="403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73"/>
          <p:cNvSpPr/>
          <p:nvPr/>
        </p:nvSpPr>
        <p:spPr>
          <a:xfrm rot="-7681049">
            <a:off x="1874934" y="2923299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73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4" name="Google Shape;2114;p74"/>
          <p:cNvGrpSpPr/>
          <p:nvPr/>
        </p:nvGrpSpPr>
        <p:grpSpPr>
          <a:xfrm>
            <a:off x="1982063" y="2571750"/>
            <a:ext cx="1420200" cy="2179999"/>
            <a:chOff x="1982063" y="2571750"/>
            <a:chExt cx="1420200" cy="2179999"/>
          </a:xfrm>
        </p:grpSpPr>
        <p:grpSp>
          <p:nvGrpSpPr>
            <p:cNvPr id="2115" name="Google Shape;2115;p74"/>
            <p:cNvGrpSpPr/>
            <p:nvPr/>
          </p:nvGrpSpPr>
          <p:grpSpPr>
            <a:xfrm>
              <a:off x="2042187" y="2571750"/>
              <a:ext cx="1299951" cy="2179999"/>
              <a:chOff x="2072250" y="2571750"/>
              <a:chExt cx="1299951" cy="2179999"/>
            </a:xfrm>
          </p:grpSpPr>
          <p:pic>
            <p:nvPicPr>
              <p:cNvPr id="2116" name="Google Shape;2116;p74" title="IMG_2286.PNG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2903"/>
              <a:stretch/>
            </p:blipFill>
            <p:spPr>
              <a:xfrm>
                <a:off x="2072250" y="2571750"/>
                <a:ext cx="1299951" cy="2179999"/>
              </a:xfrm>
              <a:prstGeom prst="rect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117" name="Google Shape;2117;p74"/>
              <p:cNvSpPr/>
              <p:nvPr/>
            </p:nvSpPr>
            <p:spPr>
              <a:xfrm>
                <a:off x="2892099" y="3120250"/>
                <a:ext cx="345900" cy="1230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2118" name="Google Shape;2118;p74"/>
            <p:cNvSpPr/>
            <p:nvPr/>
          </p:nvSpPr>
          <p:spPr>
            <a:xfrm>
              <a:off x="1982063" y="2890600"/>
              <a:ext cx="1420200" cy="5154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19" name="Google Shape;2119;p74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20" name="Google Shape;212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158" y="818305"/>
            <a:ext cx="668695" cy="6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1" name="Google Shape;2121;p74" title="IMG_2288.PNG"/>
          <p:cNvPicPr preferRelativeResize="0"/>
          <p:nvPr/>
        </p:nvPicPr>
        <p:blipFill rotWithShape="1">
          <a:blip r:embed="rId5">
            <a:alphaModFix/>
          </a:blip>
          <a:srcRect b="0" l="0" r="0" t="2987"/>
          <a:stretch/>
        </p:blipFill>
        <p:spPr>
          <a:xfrm>
            <a:off x="7634100" y="1192041"/>
            <a:ext cx="1262250" cy="2114874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22" name="Google Shape;2122;p74" title="IMG_2285.PNG"/>
          <p:cNvPicPr preferRelativeResize="0"/>
          <p:nvPr/>
        </p:nvPicPr>
        <p:blipFill rotWithShape="1">
          <a:blip r:embed="rId6">
            <a:alphaModFix/>
          </a:blip>
          <a:srcRect b="0" l="0" r="0" t="2903"/>
          <a:stretch/>
        </p:blipFill>
        <p:spPr>
          <a:xfrm>
            <a:off x="256000" y="1226050"/>
            <a:ext cx="1262250" cy="2179999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23" name="Google Shape;2123;p74"/>
          <p:cNvSpPr/>
          <p:nvPr/>
        </p:nvSpPr>
        <p:spPr>
          <a:xfrm>
            <a:off x="2899026" y="882328"/>
            <a:ext cx="3163800" cy="393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124" name="Google Shape;2124;p74"/>
          <p:cNvSpPr txBox="1"/>
          <p:nvPr/>
        </p:nvSpPr>
        <p:spPr>
          <a:xfrm>
            <a:off x="161925" y="825860"/>
            <a:ext cx="864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L’avviso di cortesia in App IO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74"/>
          <p:cNvSpPr txBox="1"/>
          <p:nvPr/>
        </p:nvSpPr>
        <p:spPr>
          <a:xfrm>
            <a:off x="57475" y="3745783"/>
            <a:ext cx="17247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Sullo smartphone si riceve un avviso dalla App IO di ricezione del messaggio di cortesia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74"/>
          <p:cNvSpPr txBox="1"/>
          <p:nvPr/>
        </p:nvSpPr>
        <p:spPr>
          <a:xfrm>
            <a:off x="1779113" y="1506350"/>
            <a:ext cx="1826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All’interno della App IO si trova un messaggio da leggere inviato da SEND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7" name="Google Shape;2127;p74"/>
          <p:cNvSpPr txBox="1"/>
          <p:nvPr/>
        </p:nvSpPr>
        <p:spPr>
          <a:xfrm>
            <a:off x="3663138" y="3900080"/>
            <a:ext cx="1826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Se il cittadino non ha attivato il servizio SEND in App IO deve attivarlo dal pulsante evidenziato per leggere la notifica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8" name="Google Shape;2128;p74"/>
          <p:cNvSpPr txBox="1"/>
          <p:nvPr/>
        </p:nvSpPr>
        <p:spPr>
          <a:xfrm>
            <a:off x="5510538" y="1506350"/>
            <a:ext cx="1899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Proseguendo con il tasto “Continua” è possibile visualizzare la notifica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74"/>
          <p:cNvSpPr txBox="1"/>
          <p:nvPr/>
        </p:nvSpPr>
        <p:spPr>
          <a:xfrm>
            <a:off x="7268675" y="3745783"/>
            <a:ext cx="18261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Accedendo si perfeziona la notifica a valore legale e vengono resi disponibili i documenti allegati</a:t>
            </a:r>
            <a:endParaRPr b="1" sz="1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74"/>
          <p:cNvSpPr/>
          <p:nvPr/>
        </p:nvSpPr>
        <p:spPr>
          <a:xfrm rot="-639333">
            <a:off x="229735" y="3310571"/>
            <a:ext cx="1323929" cy="266776"/>
          </a:xfrm>
          <a:prstGeom prst="roundRect">
            <a:avLst>
              <a:gd fmla="val 45726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1" name="Google Shape;2131;p74"/>
          <p:cNvSpPr txBox="1"/>
          <p:nvPr/>
        </p:nvSpPr>
        <p:spPr>
          <a:xfrm rot="-639830">
            <a:off x="-66687" y="3276099"/>
            <a:ext cx="1935730" cy="3385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essaggio di cortesia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74"/>
          <p:cNvSpPr/>
          <p:nvPr/>
        </p:nvSpPr>
        <p:spPr>
          <a:xfrm rot="-639087">
            <a:off x="7634940" y="3211188"/>
            <a:ext cx="1228670" cy="266776"/>
          </a:xfrm>
          <a:prstGeom prst="roundRect">
            <a:avLst>
              <a:gd fmla="val 45726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74"/>
          <p:cNvSpPr txBox="1"/>
          <p:nvPr/>
        </p:nvSpPr>
        <p:spPr>
          <a:xfrm rot="-639830">
            <a:off x="7297369" y="3189757"/>
            <a:ext cx="1935730" cy="3385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Accesso avvenuto</a:t>
            </a:r>
            <a:endParaRPr b="1" sz="10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4" name="Google Shape;2134;p74"/>
          <p:cNvGrpSpPr/>
          <p:nvPr/>
        </p:nvGrpSpPr>
        <p:grpSpPr>
          <a:xfrm>
            <a:off x="3866075" y="1380355"/>
            <a:ext cx="1420200" cy="2510752"/>
            <a:chOff x="3869025" y="1226050"/>
            <a:chExt cx="1420200" cy="2510752"/>
          </a:xfrm>
        </p:grpSpPr>
        <p:pic>
          <p:nvPicPr>
            <p:cNvPr id="2135" name="Google Shape;2135;p74" title="IMG-20250722-WA0000.jpg"/>
            <p:cNvPicPr preferRelativeResize="0"/>
            <p:nvPr/>
          </p:nvPicPr>
          <p:blipFill rotWithShape="1">
            <a:blip r:embed="rId7">
              <a:alphaModFix/>
            </a:blip>
            <a:srcRect b="6737" l="0" r="0" t="4263"/>
            <a:stretch/>
          </p:blipFill>
          <p:spPr>
            <a:xfrm>
              <a:off x="3926200" y="1226050"/>
              <a:ext cx="1299949" cy="2507274"/>
            </a:xfrm>
            <a:prstGeom prst="rect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136" name="Google Shape;2136;p74"/>
            <p:cNvSpPr/>
            <p:nvPr/>
          </p:nvSpPr>
          <p:spPr>
            <a:xfrm>
              <a:off x="3869025" y="3518402"/>
              <a:ext cx="1420200" cy="2184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7" name="Google Shape;2137;p74"/>
          <p:cNvGrpSpPr/>
          <p:nvPr/>
        </p:nvGrpSpPr>
        <p:grpSpPr>
          <a:xfrm>
            <a:off x="5750088" y="2571750"/>
            <a:ext cx="1420200" cy="2179999"/>
            <a:chOff x="5696225" y="2571750"/>
            <a:chExt cx="1420200" cy="2179999"/>
          </a:xfrm>
        </p:grpSpPr>
        <p:grpSp>
          <p:nvGrpSpPr>
            <p:cNvPr id="2138" name="Google Shape;2138;p74"/>
            <p:cNvGrpSpPr/>
            <p:nvPr/>
          </p:nvGrpSpPr>
          <p:grpSpPr>
            <a:xfrm>
              <a:off x="5756350" y="2571750"/>
              <a:ext cx="1299951" cy="2179999"/>
              <a:chOff x="5780149" y="2571750"/>
              <a:chExt cx="1299951" cy="2179999"/>
            </a:xfrm>
          </p:grpSpPr>
          <p:pic>
            <p:nvPicPr>
              <p:cNvPr id="2139" name="Google Shape;2139;p74" title="IMG_2287.PNG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2903"/>
              <a:stretch/>
            </p:blipFill>
            <p:spPr>
              <a:xfrm>
                <a:off x="5780149" y="2571750"/>
                <a:ext cx="1299951" cy="2179999"/>
              </a:xfrm>
              <a:prstGeom prst="rect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140" name="Google Shape;2140;p74"/>
              <p:cNvSpPr/>
              <p:nvPr/>
            </p:nvSpPr>
            <p:spPr>
              <a:xfrm>
                <a:off x="5780150" y="4197425"/>
                <a:ext cx="1175100" cy="181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">
                    <a:solidFill>
                      <a:srgbClr val="595959"/>
                    </a:solidFill>
                  </a:rPr>
                  <a:t>XXXX-XXXX-XXXX-NNNNNN-X-N</a:t>
                </a:r>
                <a:endParaRPr sz="400">
                  <a:solidFill>
                    <a:srgbClr val="595959"/>
                  </a:solidFill>
                </a:endParaRPr>
              </a:p>
            </p:txBody>
          </p:sp>
          <p:sp>
            <p:nvSpPr>
              <p:cNvPr id="2141" name="Google Shape;2141;p74"/>
              <p:cNvSpPr/>
              <p:nvPr/>
            </p:nvSpPr>
            <p:spPr>
              <a:xfrm>
                <a:off x="5780150" y="4014825"/>
                <a:ext cx="1175100" cy="1137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400">
                    <a:solidFill>
                      <a:srgbClr val="595959"/>
                    </a:solidFill>
                  </a:rPr>
                  <a:t>Comune di …</a:t>
                </a:r>
                <a:endParaRPr sz="400">
                  <a:solidFill>
                    <a:srgbClr val="595959"/>
                  </a:solidFill>
                </a:endParaRPr>
              </a:p>
            </p:txBody>
          </p:sp>
        </p:grpSp>
        <p:sp>
          <p:nvSpPr>
            <p:cNvPr id="2142" name="Google Shape;2142;p74"/>
            <p:cNvSpPr/>
            <p:nvPr/>
          </p:nvSpPr>
          <p:spPr>
            <a:xfrm>
              <a:off x="5696225" y="4364677"/>
              <a:ext cx="1420200" cy="2184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3" name="Google Shape;2143;p74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sulla App IO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7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75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Indice</a:t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9" name="Google Shape;2149;p75"/>
          <p:cNvSpPr txBox="1"/>
          <p:nvPr/>
        </p:nvSpPr>
        <p:spPr>
          <a:xfrm>
            <a:off x="171450" y="1385575"/>
            <a:ext cx="4291800" cy="190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alibri"/>
                <a:ea typeface="Calibri"/>
                <a:cs typeface="Calibri"/>
                <a:sym typeface="Calibri"/>
              </a:rPr>
              <a:t>Informazioni aggiuntive 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alibri"/>
                <a:ea typeface="Calibri"/>
                <a:cs typeface="Calibri"/>
                <a:sym typeface="Calibri"/>
              </a:rPr>
              <a:t>su SEND</a:t>
            </a:r>
            <a:endParaRPr sz="4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0" name="Google Shape;2150;p75"/>
          <p:cNvSpPr txBox="1"/>
          <p:nvPr>
            <p:ph idx="4294967295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5" name="Google Shape;2155;p76"/>
          <p:cNvCxnSpPr/>
          <p:nvPr/>
        </p:nvCxnSpPr>
        <p:spPr>
          <a:xfrm>
            <a:off x="2876548" y="2262425"/>
            <a:ext cx="1718100" cy="0"/>
          </a:xfrm>
          <a:prstGeom prst="straightConnector1">
            <a:avLst/>
          </a:prstGeom>
          <a:noFill/>
          <a:ln cap="flat" cmpd="sng" w="19050">
            <a:solidFill>
              <a:srgbClr val="63AC54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56" name="Google Shape;2156;p76"/>
          <p:cNvSpPr txBox="1"/>
          <p:nvPr/>
        </p:nvSpPr>
        <p:spPr>
          <a:xfrm>
            <a:off x="2876536" y="2633150"/>
            <a:ext cx="1751100" cy="1327800"/>
          </a:xfrm>
          <a:prstGeom prst="rect">
            <a:avLst/>
          </a:prstGeom>
          <a:solidFill>
            <a:srgbClr val="63AC54">
              <a:alpha val="69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 verifica come inviare al cittadino la notifica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digitalmente e/o via cartaceo, e spedisce la notifica a valore legale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7" name="Google Shape;2157;p76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58" name="Google Shape;2158;p76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</a:t>
            </a: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funziona la piattaforma SEND -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Lato Ente pubblico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9" name="Google Shape;215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98" y="918836"/>
            <a:ext cx="548700" cy="645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0" name="Google Shape;2160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388036">
            <a:off x="4547750" y="1296265"/>
            <a:ext cx="689740" cy="665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1" name="Google Shape;2161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">
            <a:off x="256921" y="1033935"/>
            <a:ext cx="730156" cy="832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2" name="Google Shape;2162;p76"/>
          <p:cNvGrpSpPr/>
          <p:nvPr/>
        </p:nvGrpSpPr>
        <p:grpSpPr>
          <a:xfrm>
            <a:off x="2168023" y="918824"/>
            <a:ext cx="1062500" cy="1062500"/>
            <a:chOff x="3959400" y="2350924"/>
            <a:chExt cx="1062500" cy="1062500"/>
          </a:xfrm>
        </p:grpSpPr>
        <p:pic>
          <p:nvPicPr>
            <p:cNvPr id="2163" name="Google Shape;2163;p7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959400" y="2350924"/>
              <a:ext cx="1062500" cy="1062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4" name="Google Shape;2164;p76"/>
            <p:cNvPicPr preferRelativeResize="0"/>
            <p:nvPr/>
          </p:nvPicPr>
          <p:blipFill rotWithShape="1">
            <a:blip r:embed="rId7">
              <a:alphaModFix/>
            </a:blip>
            <a:srcRect b="33248" l="0" r="0" t="0"/>
            <a:stretch/>
          </p:blipFill>
          <p:spPr>
            <a:xfrm>
              <a:off x="4232350" y="2487650"/>
              <a:ext cx="603400" cy="171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5" name="Google Shape;2165;p76"/>
            <p:cNvSpPr/>
            <p:nvPr/>
          </p:nvSpPr>
          <p:spPr>
            <a:xfrm>
              <a:off x="4077600" y="2494100"/>
              <a:ext cx="154800" cy="171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166" name="Google Shape;2166;p76"/>
          <p:cNvCxnSpPr/>
          <p:nvPr/>
        </p:nvCxnSpPr>
        <p:spPr>
          <a:xfrm>
            <a:off x="616698" y="2086200"/>
            <a:ext cx="5400" cy="25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67" name="Google Shape;2167;p76"/>
          <p:cNvCxnSpPr/>
          <p:nvPr/>
        </p:nvCxnSpPr>
        <p:spPr>
          <a:xfrm>
            <a:off x="2696573" y="2086200"/>
            <a:ext cx="5400" cy="25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68" name="Google Shape;2168;p76"/>
          <p:cNvCxnSpPr/>
          <p:nvPr/>
        </p:nvCxnSpPr>
        <p:spPr>
          <a:xfrm>
            <a:off x="4805998" y="2086200"/>
            <a:ext cx="5400" cy="25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69" name="Google Shape;2169;p76"/>
          <p:cNvCxnSpPr/>
          <p:nvPr/>
        </p:nvCxnSpPr>
        <p:spPr>
          <a:xfrm>
            <a:off x="792923" y="2262425"/>
            <a:ext cx="1718100" cy="0"/>
          </a:xfrm>
          <a:prstGeom prst="straightConnector1">
            <a:avLst/>
          </a:prstGeom>
          <a:noFill/>
          <a:ln cap="flat" cmpd="sng" w="19050">
            <a:solidFill>
              <a:srgbClr val="6EC05E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70" name="Google Shape;2170;p76"/>
          <p:cNvSpPr txBox="1"/>
          <p:nvPr/>
        </p:nvSpPr>
        <p:spPr>
          <a:xfrm>
            <a:off x="792900" y="2633150"/>
            <a:ext cx="1751100" cy="1241400"/>
          </a:xfrm>
          <a:prstGeom prst="rect">
            <a:avLst/>
          </a:prstGeom>
          <a:solidFill>
            <a:srgbClr val="6EC05E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L’Ente predispone i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documenti relativi alla notifica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valore legale da inviare al cittadino e li carica sulla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piattaforma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SEND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1" name="Google Shape;2171;p76"/>
          <p:cNvSpPr txBox="1"/>
          <p:nvPr/>
        </p:nvSpPr>
        <p:spPr>
          <a:xfrm>
            <a:off x="5022725" y="2616725"/>
            <a:ext cx="1751100" cy="1665600"/>
          </a:xfrm>
          <a:prstGeom prst="rect">
            <a:avLst/>
          </a:prstGeom>
          <a:solidFill>
            <a:srgbClr val="008999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cittadino riceve l’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Avviso di avvenuta ricezione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(AAR) per mezzo di PEC, App IO, email, sms oppure raccomandata e visualizza la notifica a valore legale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72" name="Google Shape;2172;p76"/>
          <p:cNvCxnSpPr/>
          <p:nvPr/>
        </p:nvCxnSpPr>
        <p:spPr>
          <a:xfrm>
            <a:off x="5022741" y="2254688"/>
            <a:ext cx="1718100" cy="0"/>
          </a:xfrm>
          <a:prstGeom prst="straightConnector1">
            <a:avLst/>
          </a:prstGeom>
          <a:noFill/>
          <a:ln cap="flat" cmpd="sng" w="19050">
            <a:solidFill>
              <a:srgbClr val="008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3" name="Google Shape;2173;p76"/>
          <p:cNvCxnSpPr/>
          <p:nvPr/>
        </p:nvCxnSpPr>
        <p:spPr>
          <a:xfrm>
            <a:off x="6952191" y="2094900"/>
            <a:ext cx="5400" cy="25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174" name="Google Shape;2174;p76"/>
          <p:cNvSpPr txBox="1"/>
          <p:nvPr/>
        </p:nvSpPr>
        <p:spPr>
          <a:xfrm>
            <a:off x="7135975" y="2642725"/>
            <a:ext cx="1751100" cy="1471200"/>
          </a:xfrm>
          <a:prstGeom prst="rect">
            <a:avLst/>
          </a:prstGeom>
          <a:solidFill>
            <a:srgbClr val="005E82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sono previsti dei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pagamenti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il cittadino può saldarli digitalmente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attraverso SEND o App IO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oppure presso uno sportello portando con sé il modulo di pagamento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5" name="Google Shape;2175;p76"/>
          <p:cNvSpPr txBox="1"/>
          <p:nvPr/>
        </p:nvSpPr>
        <p:spPr>
          <a:xfrm flipH="1">
            <a:off x="6663060" y="927524"/>
            <a:ext cx="548700" cy="124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60900" lIns="60900" spcFirstLastPara="1" rIns="60900" wrap="square" tIns="60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00"/>
                </a:solidFill>
              </a:rPr>
              <a:t>€</a:t>
            </a:r>
            <a:endParaRPr b="1" sz="6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77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1" name="Google Shape;2181;p77"/>
          <p:cNvSpPr txBox="1"/>
          <p:nvPr/>
        </p:nvSpPr>
        <p:spPr>
          <a:xfrm>
            <a:off x="2556675" y="2710247"/>
            <a:ext cx="1751100" cy="1083600"/>
          </a:xfrm>
          <a:prstGeom prst="rect">
            <a:avLst/>
          </a:prstGeom>
          <a:solidFill>
            <a:srgbClr val="63AC54">
              <a:alpha val="6918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cittadini dotati di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 IO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sul proprio smartphone riceveranno un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messaggio di cortesia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contenente l’AAR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2" name="Google Shape;2182;p77"/>
          <p:cNvCxnSpPr/>
          <p:nvPr/>
        </p:nvCxnSpPr>
        <p:spPr>
          <a:xfrm>
            <a:off x="1149950" y="2163297"/>
            <a:ext cx="54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83" name="Google Shape;2183;p77"/>
          <p:cNvCxnSpPr/>
          <p:nvPr/>
        </p:nvCxnSpPr>
        <p:spPr>
          <a:xfrm>
            <a:off x="3429527" y="2163297"/>
            <a:ext cx="54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184" name="Google Shape;2184;p77"/>
          <p:cNvCxnSpPr/>
          <p:nvPr/>
        </p:nvCxnSpPr>
        <p:spPr>
          <a:xfrm>
            <a:off x="5709105" y="2163297"/>
            <a:ext cx="54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185" name="Google Shape;2185;p77"/>
          <p:cNvSpPr txBox="1"/>
          <p:nvPr/>
        </p:nvSpPr>
        <p:spPr>
          <a:xfrm>
            <a:off x="277100" y="2719822"/>
            <a:ext cx="1751100" cy="1639500"/>
          </a:xfrm>
          <a:prstGeom prst="rect">
            <a:avLst/>
          </a:prstGeom>
          <a:solidFill>
            <a:srgbClr val="6EC05E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cittadini dotati di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Posta Elettronica Certificata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(PEC) inserita all’interno dell’Indice Nazionale dei Domicili Digitali (INAD) riceveranno l’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Avviso di Avvenuta Ricezione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(AAR) per mezzo di PEC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6" name="Google Shape;2186;p77"/>
          <p:cNvSpPr txBox="1"/>
          <p:nvPr/>
        </p:nvSpPr>
        <p:spPr>
          <a:xfrm>
            <a:off x="4836232" y="2693822"/>
            <a:ext cx="1751100" cy="1665600"/>
          </a:xfrm>
          <a:prstGeom prst="rect">
            <a:avLst/>
          </a:prstGeom>
          <a:solidFill>
            <a:srgbClr val="008999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cittadini che inseriscono i propri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recapiti digitali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quali email e numero di cellulare,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all’interno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dell’area riservata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 SEND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riceveranno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messaggio di cortesia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contenente l’AAR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87" name="Google Shape;2187;p77"/>
          <p:cNvCxnSpPr/>
          <p:nvPr/>
        </p:nvCxnSpPr>
        <p:spPr>
          <a:xfrm>
            <a:off x="7988682" y="2163294"/>
            <a:ext cx="5400" cy="392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188" name="Google Shape;2188;p77"/>
          <p:cNvSpPr txBox="1"/>
          <p:nvPr/>
        </p:nvSpPr>
        <p:spPr>
          <a:xfrm>
            <a:off x="7115800" y="2719822"/>
            <a:ext cx="1751100" cy="1639500"/>
          </a:xfrm>
          <a:prstGeom prst="rect">
            <a:avLst/>
          </a:prstGeom>
          <a:solidFill>
            <a:srgbClr val="005E82">
              <a:alpha val="5000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cittadini non digitali o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parzialmente digitali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(quindi non dotati di PEC e che non possono ricevere i messaggi di cortesia)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riceveranno per mezzo di 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raccomandata tradizionale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l’AAR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9" name="Google Shape;218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875" y="1219347"/>
            <a:ext cx="668695" cy="645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0" name="Google Shape;2190;p77"/>
          <p:cNvGrpSpPr/>
          <p:nvPr/>
        </p:nvGrpSpPr>
        <p:grpSpPr>
          <a:xfrm>
            <a:off x="5114811" y="1104303"/>
            <a:ext cx="1193939" cy="920564"/>
            <a:chOff x="5114811" y="934461"/>
            <a:chExt cx="1193939" cy="920564"/>
          </a:xfrm>
        </p:grpSpPr>
        <p:pic>
          <p:nvPicPr>
            <p:cNvPr id="2191" name="Google Shape;2191;p7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14811" y="934461"/>
              <a:ext cx="548700" cy="645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2" name="Google Shape;2192;p7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663525" y="1209800"/>
              <a:ext cx="645225" cy="6452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93" name="Google Shape;2193;p77"/>
          <p:cNvGrpSpPr/>
          <p:nvPr/>
        </p:nvGrpSpPr>
        <p:grpSpPr>
          <a:xfrm>
            <a:off x="812776" y="1084302"/>
            <a:ext cx="679750" cy="926330"/>
            <a:chOff x="812776" y="926369"/>
            <a:chExt cx="679750" cy="926330"/>
          </a:xfrm>
        </p:grpSpPr>
        <p:pic>
          <p:nvPicPr>
            <p:cNvPr id="2194" name="Google Shape;2194;p7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2776" y="1172949"/>
              <a:ext cx="679750" cy="67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5" name="Google Shape;2195;p77"/>
            <p:cNvSpPr txBox="1"/>
            <p:nvPr/>
          </p:nvSpPr>
          <p:spPr>
            <a:xfrm>
              <a:off x="921797" y="926369"/>
              <a:ext cx="548700" cy="39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PEC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6" name="Google Shape;2196;p77"/>
          <p:cNvGrpSpPr/>
          <p:nvPr/>
        </p:nvGrpSpPr>
        <p:grpSpPr>
          <a:xfrm>
            <a:off x="7668738" y="1040425"/>
            <a:ext cx="645225" cy="1003069"/>
            <a:chOff x="7668738" y="1011300"/>
            <a:chExt cx="645225" cy="1003069"/>
          </a:xfrm>
        </p:grpSpPr>
        <p:pic>
          <p:nvPicPr>
            <p:cNvPr id="2197" name="Google Shape;2197;p7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668738" y="1011300"/>
              <a:ext cx="645225" cy="645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98" name="Google Shape;2198;p77"/>
            <p:cNvSpPr txBox="1"/>
            <p:nvPr/>
          </p:nvSpPr>
          <p:spPr>
            <a:xfrm>
              <a:off x="7716972" y="1622269"/>
              <a:ext cx="548700" cy="39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A/R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9" name="Google Shape;2199;p77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funziona la piattaforma SEND -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Lato Cittadino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78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5" name="Google Shape;2205;p78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funziona la piattaforma SEND - Cos’è l’AAR</a:t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78"/>
          <p:cNvSpPr txBox="1"/>
          <p:nvPr/>
        </p:nvSpPr>
        <p:spPr>
          <a:xfrm>
            <a:off x="604025" y="1268235"/>
            <a:ext cx="4234200" cy="3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400"/>
              <a:buFont typeface="Calibri"/>
              <a:buChar char="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L’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avviso di avvenuta ricezione (AAR)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il documento che viene recapitato al destinatario, via PEC o via raccomandata, per segnalare la ricezione di una notifica a valore legale nella piattaforma SEND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400"/>
              <a:buFont typeface="Calibri"/>
              <a:buChar char="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pagina frontale contiene l’indicazione delle modalità con cui accedere a SEND attraverso il link alla piattaforma, il QR code alla stessa oppure alcuni suggerimenti per l’accesso con la App IO, nonché l’Identificativo Univoco della Notificazione (IUN)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7" name="Google Shape;2207;p78"/>
          <p:cNvGrpSpPr/>
          <p:nvPr/>
        </p:nvGrpSpPr>
        <p:grpSpPr>
          <a:xfrm>
            <a:off x="5365659" y="822746"/>
            <a:ext cx="3174316" cy="4289384"/>
            <a:chOff x="80700" y="1310700"/>
            <a:chExt cx="2797740" cy="3780526"/>
          </a:xfrm>
        </p:grpSpPr>
        <p:pic>
          <p:nvPicPr>
            <p:cNvPr id="2208" name="Google Shape;2208;p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0700" y="1310700"/>
              <a:ext cx="2797740" cy="3780526"/>
            </a:xfrm>
            <a:prstGeom prst="rect">
              <a:avLst/>
            </a:prstGeom>
            <a:noFill/>
            <a:ln cap="flat" cmpd="sng" w="108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09" name="Google Shape;2209;p78"/>
            <p:cNvSpPr/>
            <p:nvPr/>
          </p:nvSpPr>
          <p:spPr>
            <a:xfrm>
              <a:off x="414425" y="1343450"/>
              <a:ext cx="363900" cy="65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03725" lIns="103725" spcFirstLastPara="1" rIns="103725" wrap="square" tIns="103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8"/>
            </a:p>
          </p:txBody>
        </p:sp>
        <p:sp>
          <p:nvSpPr>
            <p:cNvPr id="2210" name="Google Shape;2210;p78"/>
            <p:cNvSpPr/>
            <p:nvPr/>
          </p:nvSpPr>
          <p:spPr>
            <a:xfrm>
              <a:off x="1727800" y="2738600"/>
              <a:ext cx="436200" cy="65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03725" lIns="103725" spcFirstLastPara="1" rIns="103725" wrap="square" tIns="103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8"/>
            </a:p>
          </p:txBody>
        </p:sp>
      </p:grpSp>
      <p:sp>
        <p:nvSpPr>
          <p:cNvPr id="2211" name="Google Shape;2211;p78"/>
          <p:cNvSpPr/>
          <p:nvPr/>
        </p:nvSpPr>
        <p:spPr>
          <a:xfrm>
            <a:off x="1957276" y="930671"/>
            <a:ext cx="1480200" cy="3294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212" name="Google Shape;2212;p78"/>
          <p:cNvSpPr txBox="1"/>
          <p:nvPr/>
        </p:nvSpPr>
        <p:spPr>
          <a:xfrm>
            <a:off x="1389275" y="839895"/>
            <a:ext cx="266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Cos’è l’ARR?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78"/>
          <p:cNvSpPr txBox="1"/>
          <p:nvPr/>
        </p:nvSpPr>
        <p:spPr>
          <a:xfrm rot="-1199092">
            <a:off x="6119801" y="1422174"/>
            <a:ext cx="1666023" cy="62275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FRONTE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4" name="Google Shape;2214;p78"/>
          <p:cNvPicPr preferRelativeResize="0"/>
          <p:nvPr/>
        </p:nvPicPr>
        <p:blipFill rotWithShape="1">
          <a:blip r:embed="rId3">
            <a:alphaModFix/>
          </a:blip>
          <a:srcRect b="31248" l="0" r="0" t="49836"/>
          <a:stretch/>
        </p:blipFill>
        <p:spPr>
          <a:xfrm>
            <a:off x="363950" y="3471124"/>
            <a:ext cx="4868825" cy="1244421"/>
          </a:xfrm>
          <a:prstGeom prst="rect">
            <a:avLst/>
          </a:prstGeom>
          <a:noFill/>
          <a:ln cap="flat" cmpd="sng" w="108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8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p79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0" name="Google Shape;2220;p79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funziona la</a:t>
            </a: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piattaforma</a:t>
            </a: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SEND - Cos’è l’AAR</a:t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21" name="Google Shape;2221;p79"/>
          <p:cNvGrpSpPr/>
          <p:nvPr/>
        </p:nvGrpSpPr>
        <p:grpSpPr>
          <a:xfrm>
            <a:off x="5361223" y="833202"/>
            <a:ext cx="3174327" cy="4268481"/>
            <a:chOff x="5992422" y="1258125"/>
            <a:chExt cx="2797750" cy="3762102"/>
          </a:xfrm>
        </p:grpSpPr>
        <p:pic>
          <p:nvPicPr>
            <p:cNvPr id="2222" name="Google Shape;2222;p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992422" y="1258125"/>
              <a:ext cx="2797750" cy="3762102"/>
            </a:xfrm>
            <a:prstGeom prst="rect">
              <a:avLst/>
            </a:prstGeom>
            <a:noFill/>
            <a:ln cap="flat" cmpd="sng" w="108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223" name="Google Shape;2223;p79"/>
            <p:cNvSpPr/>
            <p:nvPr/>
          </p:nvSpPr>
          <p:spPr>
            <a:xfrm>
              <a:off x="7848150" y="1779050"/>
              <a:ext cx="453600" cy="65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03725" lIns="103725" spcFirstLastPara="1" rIns="103725" wrap="square" tIns="103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8"/>
            </a:p>
          </p:txBody>
        </p:sp>
        <p:sp>
          <p:nvSpPr>
            <p:cNvPr id="2224" name="Google Shape;2224;p79"/>
            <p:cNvSpPr/>
            <p:nvPr/>
          </p:nvSpPr>
          <p:spPr>
            <a:xfrm>
              <a:off x="6234550" y="2888025"/>
              <a:ext cx="812100" cy="654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103725" lIns="103725" spcFirstLastPara="1" rIns="103725" wrap="square" tIns="1037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88"/>
            </a:p>
          </p:txBody>
        </p:sp>
      </p:grpSp>
      <p:sp>
        <p:nvSpPr>
          <p:cNvPr id="2225" name="Google Shape;2225;p79"/>
          <p:cNvSpPr txBox="1"/>
          <p:nvPr/>
        </p:nvSpPr>
        <p:spPr>
          <a:xfrm>
            <a:off x="604025" y="1972383"/>
            <a:ext cx="4234200" cy="17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1400"/>
              <a:buFont typeface="Calibri"/>
              <a:buChar char="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pagina retrostante contiene le indicazioni per ritirare la stampa della notifica ad uno sportello abilitato o per delegare qualcuno al ritiro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6" name="Google Shape;2226;p79"/>
          <p:cNvPicPr preferRelativeResize="0"/>
          <p:nvPr/>
        </p:nvPicPr>
        <p:blipFill rotWithShape="1">
          <a:blip r:embed="rId3">
            <a:alphaModFix/>
          </a:blip>
          <a:srcRect b="0" l="0" r="0" t="72948"/>
          <a:stretch/>
        </p:blipFill>
        <p:spPr>
          <a:xfrm>
            <a:off x="501862" y="2996617"/>
            <a:ext cx="4438525" cy="1614551"/>
          </a:xfrm>
          <a:prstGeom prst="rect">
            <a:avLst/>
          </a:prstGeom>
          <a:noFill/>
          <a:ln cap="flat" cmpd="sng" w="108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27" name="Google Shape;2227;p79"/>
          <p:cNvSpPr txBox="1"/>
          <p:nvPr/>
        </p:nvSpPr>
        <p:spPr>
          <a:xfrm rot="-1199092">
            <a:off x="3741126" y="1091336"/>
            <a:ext cx="1666023" cy="62275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RETRO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80"/>
          <p:cNvSpPr txBox="1"/>
          <p:nvPr/>
        </p:nvSpPr>
        <p:spPr>
          <a:xfrm>
            <a:off x="198125" y="1360110"/>
            <a:ext cx="4395600" cy="20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8575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libri"/>
              <a:buChar char="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punti di ritiro ad oggi sono rappresentati dai Centri di Assistenza Fiscale (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presenti sul territorio nazionale e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abilitati all’accesso a SEND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8575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libri"/>
              <a:buChar char="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punti di ritiro aiutano il cittadino in possesso dell’AAR a recuperare i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documenti oggetto di notifica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a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stamparli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costo unitario fisso di </a:t>
            </a: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1,40 €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8575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400"/>
              <a:buFont typeface="Calibri"/>
              <a:buChar char="➢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questo link è possibile cercare i CAF abilitati: </a:t>
            </a:r>
            <a:r>
              <a:rPr lang="en" sz="1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https://notifichedigitali.it/punti-di-ritiro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3" name="Google Shape;2233;p80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4" name="Google Shape;2234;p80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Come funziona la</a:t>
            </a: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piattaforma</a:t>
            </a: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SEND - Punti di ritiro</a:t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5" name="Google Shape;223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125" y="3367171"/>
            <a:ext cx="4041125" cy="133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6" name="Google Shape;2236;p80" title="Immagine 2025-07-16 1019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3725" y="1498650"/>
            <a:ext cx="4311851" cy="27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37" name="Google Shape;2237;p80"/>
          <p:cNvSpPr/>
          <p:nvPr/>
        </p:nvSpPr>
        <p:spPr>
          <a:xfrm rot="-966078">
            <a:off x="6941462" y="4269245"/>
            <a:ext cx="1181237" cy="417482"/>
          </a:xfrm>
          <a:prstGeom prst="star16">
            <a:avLst>
              <a:gd fmla="val 45101" name="adj"/>
            </a:avLst>
          </a:prstGeom>
          <a:solidFill>
            <a:srgbClr val="FFD966"/>
          </a:solidFill>
          <a:ln cap="flat" cmpd="sng" w="19050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71450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circa 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Trentino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8" name="Google Shape;2238;p80"/>
          <p:cNvSpPr txBox="1"/>
          <p:nvPr/>
        </p:nvSpPr>
        <p:spPr>
          <a:xfrm>
            <a:off x="6869350" y="3970400"/>
            <a:ext cx="7023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CAF</a:t>
            </a:r>
            <a:endParaRPr sz="12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9" name="Google Shape;2239;p80"/>
          <p:cNvSpPr/>
          <p:nvPr/>
        </p:nvSpPr>
        <p:spPr>
          <a:xfrm>
            <a:off x="1488307" y="956381"/>
            <a:ext cx="1837800" cy="3936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240" name="Google Shape;2240;p80"/>
          <p:cNvSpPr txBox="1"/>
          <p:nvPr/>
        </p:nvSpPr>
        <p:spPr>
          <a:xfrm>
            <a:off x="1064075" y="908475"/>
            <a:ext cx="2663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I Punti di ritiro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4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p81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6" name="Google Shape;2246;p81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 istituzionali e riferimenti utili su SEND</a:t>
            </a:r>
            <a:endParaRPr b="1"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7" name="Google Shape;2247;p81"/>
          <p:cNvGraphicFramePr/>
          <p:nvPr/>
        </p:nvGraphicFramePr>
        <p:xfrm>
          <a:off x="561413" y="2057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{1D5A46DC-70F4-4F44-AE1C-8C7EFD1162A6}</a:tableStyleId>
              </a:tblPr>
              <a:tblGrid>
                <a:gridCol w="3547600"/>
                <a:gridCol w="4473550"/>
              </a:tblGrid>
              <a:tr h="46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1732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Link di accesso a </a:t>
                      </a:r>
                      <a:r>
                        <a:rPr b="1" lang="en" sz="1500">
                          <a:solidFill>
                            <a:srgbClr val="1732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SEND</a:t>
                      </a:r>
                      <a:endParaRPr b="1" sz="1500">
                        <a:solidFill>
                          <a:srgbClr val="1732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https://notifichedigitali.it/cittadini</a:t>
                      </a:r>
                      <a:endParaRPr b="1" sz="1500" u="sng">
                        <a:solidFill>
                          <a:srgbClr val="1155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1732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Quando si perfeziona una notifica?</a:t>
                      </a:r>
                      <a:endParaRPr b="1" sz="1500">
                        <a:solidFill>
                          <a:srgbClr val="1732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https://notifichedigitali.pagopa.it/perfezionamento</a:t>
                      </a:r>
                      <a:endParaRPr b="1" sz="1500">
                        <a:solidFill>
                          <a:srgbClr val="1155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>
                          <a:solidFill>
                            <a:srgbClr val="1732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FAQ - Cittadini</a:t>
                      </a:r>
                      <a:endParaRPr b="1" sz="1500">
                        <a:solidFill>
                          <a:srgbClr val="17324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5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https://notifichedigitali.pagopa.it/faq</a:t>
                      </a:r>
                      <a:endParaRPr b="1" sz="1500">
                        <a:solidFill>
                          <a:srgbClr val="1155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66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17324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Assistenza</a:t>
                      </a:r>
                      <a:endParaRPr b="1" sz="1500" u="sng">
                        <a:solidFill>
                          <a:srgbClr val="1155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 u="sng">
                          <a:solidFill>
                            <a:srgbClr val="1155CC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destinatari-send@assistenza.pagopa.it</a:t>
                      </a:r>
                      <a:endParaRPr b="1" sz="1500" u="sng">
                        <a:solidFill>
                          <a:srgbClr val="1155CC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248" name="Google Shape;2248;p81"/>
          <p:cNvSpPr/>
          <p:nvPr/>
        </p:nvSpPr>
        <p:spPr>
          <a:xfrm>
            <a:off x="1868597" y="1265230"/>
            <a:ext cx="5415600" cy="366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highlight>
                <a:srgbClr val="FFF2CC"/>
              </a:highlight>
            </a:endParaRPr>
          </a:p>
        </p:txBody>
      </p:sp>
      <p:sp>
        <p:nvSpPr>
          <p:cNvPr id="2249" name="Google Shape;2249;p81"/>
          <p:cNvSpPr txBox="1"/>
          <p:nvPr/>
        </p:nvSpPr>
        <p:spPr>
          <a:xfrm>
            <a:off x="1842891" y="1196675"/>
            <a:ext cx="5458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100">
                <a:latin typeface="Calibri"/>
                <a:ea typeface="Calibri"/>
                <a:cs typeface="Calibri"/>
                <a:sym typeface="Calibri"/>
              </a:rPr>
              <a:t>Link istituzionali e riferimenti utili su SEND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64"/>
          <p:cNvSpPr/>
          <p:nvPr/>
        </p:nvSpPr>
        <p:spPr>
          <a:xfrm>
            <a:off x="3446400" y="956375"/>
            <a:ext cx="2528700" cy="285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1942" name="Google Shape;1942;p64"/>
          <p:cNvSpPr txBox="1"/>
          <p:nvPr/>
        </p:nvSpPr>
        <p:spPr>
          <a:xfrm>
            <a:off x="3446244" y="874175"/>
            <a:ext cx="256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Effettuare l’accesso a SEND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64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4" name="Google Shape;1944;p64"/>
          <p:cNvSpPr/>
          <p:nvPr/>
        </p:nvSpPr>
        <p:spPr>
          <a:xfrm>
            <a:off x="3127940" y="889625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64"/>
          <p:cNvSpPr txBox="1"/>
          <p:nvPr/>
        </p:nvSpPr>
        <p:spPr>
          <a:xfrm>
            <a:off x="3188710" y="946775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64"/>
          <p:cNvSpPr txBox="1"/>
          <p:nvPr/>
        </p:nvSpPr>
        <p:spPr>
          <a:xfrm>
            <a:off x="1645790" y="1275368"/>
            <a:ext cx="5852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Collegarsi da un PC al sito web </a:t>
            </a:r>
            <a:r>
              <a:rPr lang="en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notifichedigitali.it</a:t>
            </a:r>
            <a:endParaRPr sz="1600"/>
          </a:p>
        </p:txBody>
      </p:sp>
      <p:pic>
        <p:nvPicPr>
          <p:cNvPr id="1947" name="Google Shape;1947;p64"/>
          <p:cNvPicPr preferRelativeResize="0"/>
          <p:nvPr/>
        </p:nvPicPr>
        <p:blipFill rotWithShape="1">
          <a:blip r:embed="rId4">
            <a:alphaModFix/>
          </a:blip>
          <a:srcRect b="20388" l="0" r="0" t="0"/>
          <a:stretch/>
        </p:blipFill>
        <p:spPr>
          <a:xfrm>
            <a:off x="1199750" y="1749895"/>
            <a:ext cx="6744500" cy="2904974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48" name="Google Shape;1948;p64"/>
          <p:cNvSpPr/>
          <p:nvPr/>
        </p:nvSpPr>
        <p:spPr>
          <a:xfrm>
            <a:off x="7009565" y="1749883"/>
            <a:ext cx="977400" cy="36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64"/>
          <p:cNvSpPr/>
          <p:nvPr/>
        </p:nvSpPr>
        <p:spPr>
          <a:xfrm rot="-7681049">
            <a:off x="7671377" y="2020459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64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65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56" name="Google Shape;1956;p65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65"/>
          <p:cNvSpPr/>
          <p:nvPr/>
        </p:nvSpPr>
        <p:spPr>
          <a:xfrm>
            <a:off x="3446394" y="956375"/>
            <a:ext cx="2484000" cy="285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1958" name="Google Shape;1958;p65"/>
          <p:cNvSpPr txBox="1"/>
          <p:nvPr/>
        </p:nvSpPr>
        <p:spPr>
          <a:xfrm>
            <a:off x="3429099" y="874175"/>
            <a:ext cx="256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Accedere come cittadino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9" name="Google Shape;1959;p65"/>
          <p:cNvSpPr/>
          <p:nvPr/>
        </p:nvSpPr>
        <p:spPr>
          <a:xfrm>
            <a:off x="3127940" y="889625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65"/>
          <p:cNvSpPr txBox="1"/>
          <p:nvPr/>
        </p:nvSpPr>
        <p:spPr>
          <a:xfrm>
            <a:off x="3188710" y="946775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1" name="Google Shape;196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195" y="1515411"/>
            <a:ext cx="7313625" cy="3117024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62" name="Google Shape;1962;p65"/>
          <p:cNvSpPr/>
          <p:nvPr/>
        </p:nvSpPr>
        <p:spPr>
          <a:xfrm>
            <a:off x="6426658" y="2041310"/>
            <a:ext cx="1802100" cy="1113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65"/>
          <p:cNvSpPr/>
          <p:nvPr/>
        </p:nvSpPr>
        <p:spPr>
          <a:xfrm>
            <a:off x="7592551" y="2631751"/>
            <a:ext cx="474300" cy="197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65"/>
          <p:cNvSpPr/>
          <p:nvPr/>
        </p:nvSpPr>
        <p:spPr>
          <a:xfrm rot="-7681049">
            <a:off x="7820802" y="2823834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66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70" name="Google Shape;197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9590" y="1873316"/>
            <a:ext cx="4463135" cy="275635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71" name="Google Shape;1971;p66"/>
          <p:cNvSpPr txBox="1"/>
          <p:nvPr/>
        </p:nvSpPr>
        <p:spPr>
          <a:xfrm>
            <a:off x="1581600" y="1275351"/>
            <a:ext cx="5980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cegliere se effettuare l’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autenticazione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SPID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2" name="Google Shape;1972;p66"/>
          <p:cNvSpPr/>
          <p:nvPr/>
        </p:nvSpPr>
        <p:spPr>
          <a:xfrm>
            <a:off x="3446394" y="956375"/>
            <a:ext cx="2484000" cy="285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1973" name="Google Shape;1973;p66"/>
          <p:cNvSpPr txBox="1"/>
          <p:nvPr/>
        </p:nvSpPr>
        <p:spPr>
          <a:xfrm>
            <a:off x="3411954" y="874175"/>
            <a:ext cx="2569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Accedere con SPID o CIE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4" name="Google Shape;1974;p66"/>
          <p:cNvSpPr/>
          <p:nvPr/>
        </p:nvSpPr>
        <p:spPr>
          <a:xfrm>
            <a:off x="3127940" y="889625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66"/>
          <p:cNvSpPr txBox="1"/>
          <p:nvPr/>
        </p:nvSpPr>
        <p:spPr>
          <a:xfrm>
            <a:off x="3188710" y="946775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6" name="Google Shape;1976;p66"/>
          <p:cNvSpPr/>
          <p:nvPr/>
        </p:nvSpPr>
        <p:spPr>
          <a:xfrm>
            <a:off x="4139050" y="3507036"/>
            <a:ext cx="1146900" cy="393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66"/>
          <p:cNvSpPr/>
          <p:nvPr/>
        </p:nvSpPr>
        <p:spPr>
          <a:xfrm rot="-7681049">
            <a:off x="5168006" y="3792703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66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3" name="Google Shape;1983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200" y="1341967"/>
            <a:ext cx="2824153" cy="16331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4" name="Google Shape;198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9500" y="2161148"/>
            <a:ext cx="6297226" cy="27358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85" name="Google Shape;1985;p67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6" name="Google Shape;1986;p67"/>
          <p:cNvSpPr/>
          <p:nvPr/>
        </p:nvSpPr>
        <p:spPr>
          <a:xfrm>
            <a:off x="2891551" y="906500"/>
            <a:ext cx="3580800" cy="266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1987" name="Google Shape;1987;p67"/>
          <p:cNvSpPr txBox="1"/>
          <p:nvPr/>
        </p:nvSpPr>
        <p:spPr>
          <a:xfrm>
            <a:off x="2891401" y="824300"/>
            <a:ext cx="367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Prendere visione delle notifiche ricevute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8" name="Google Shape;1988;p67"/>
          <p:cNvSpPr/>
          <p:nvPr/>
        </p:nvSpPr>
        <p:spPr>
          <a:xfrm>
            <a:off x="2573099" y="839750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67"/>
          <p:cNvSpPr txBox="1"/>
          <p:nvPr/>
        </p:nvSpPr>
        <p:spPr>
          <a:xfrm>
            <a:off x="2633869" y="896900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67"/>
          <p:cNvSpPr txBox="1"/>
          <p:nvPr/>
        </p:nvSpPr>
        <p:spPr>
          <a:xfrm>
            <a:off x="3111825" y="1176863"/>
            <a:ext cx="5834400" cy="10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Dopo aver accettato le condizioni d’uso, si accede a SEND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ci sono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notifiche ricevute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qui appare la riga dedicata, dalla quale si possono visionare i dettagli e i documenti allegati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1" name="Google Shape;1991;p67"/>
          <p:cNvSpPr/>
          <p:nvPr/>
        </p:nvSpPr>
        <p:spPr>
          <a:xfrm>
            <a:off x="1290125" y="2606032"/>
            <a:ext cx="518700" cy="30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2" name="Google Shape;1992;p67"/>
          <p:cNvSpPr/>
          <p:nvPr/>
        </p:nvSpPr>
        <p:spPr>
          <a:xfrm rot="-7681049">
            <a:off x="1619202" y="2806867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3" name="Google Shape;1993;p67"/>
          <p:cNvSpPr/>
          <p:nvPr/>
        </p:nvSpPr>
        <p:spPr>
          <a:xfrm>
            <a:off x="4312650" y="3247025"/>
            <a:ext cx="4688400" cy="1373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p67"/>
          <p:cNvSpPr/>
          <p:nvPr/>
        </p:nvSpPr>
        <p:spPr>
          <a:xfrm>
            <a:off x="2739500" y="2204075"/>
            <a:ext cx="878100" cy="308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67"/>
          <p:cNvSpPr/>
          <p:nvPr/>
        </p:nvSpPr>
        <p:spPr>
          <a:xfrm rot="-7681049">
            <a:off x="3357502" y="2449492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67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1" name="Google Shape;2001;p68"/>
          <p:cNvPicPr preferRelativeResize="0"/>
          <p:nvPr/>
        </p:nvPicPr>
        <p:blipFill rotWithShape="1">
          <a:blip r:embed="rId3">
            <a:alphaModFix/>
          </a:blip>
          <a:srcRect b="10225" l="0" r="0" t="0"/>
          <a:stretch/>
        </p:blipFill>
        <p:spPr>
          <a:xfrm>
            <a:off x="682125" y="1485928"/>
            <a:ext cx="8103026" cy="316037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2" name="Google Shape;2002;p68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03" name="Google Shape;2003;p68"/>
          <p:cNvGrpSpPr/>
          <p:nvPr/>
        </p:nvGrpSpPr>
        <p:grpSpPr>
          <a:xfrm>
            <a:off x="2827329" y="3047721"/>
            <a:ext cx="5875494" cy="1212952"/>
            <a:chOff x="42475" y="3937800"/>
            <a:chExt cx="5625174" cy="1161275"/>
          </a:xfrm>
        </p:grpSpPr>
        <p:pic>
          <p:nvPicPr>
            <p:cNvPr id="2004" name="Google Shape;2004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475" y="3937800"/>
              <a:ext cx="5625174" cy="1161275"/>
            </a:xfrm>
            <a:prstGeom prst="rect">
              <a:avLst/>
            </a:prstGeom>
            <a:noFill/>
            <a:ln cap="flat" cmpd="sng" w="995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005" name="Google Shape;2005;p68"/>
            <p:cNvSpPr/>
            <p:nvPr/>
          </p:nvSpPr>
          <p:spPr>
            <a:xfrm>
              <a:off x="2525285" y="4876828"/>
              <a:ext cx="1356900" cy="18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5500" lIns="95500" spcFirstLastPara="1" rIns="95500" wrap="square" tIns="95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26">
                  <a:solidFill>
                    <a:srgbClr val="595959"/>
                  </a:solidFill>
                </a:rPr>
                <a:t>XXXX-XXXX-XXXX-NNNNNN-X-N</a:t>
              </a:r>
              <a:endParaRPr sz="626">
                <a:solidFill>
                  <a:srgbClr val="595959"/>
                </a:solidFill>
              </a:endParaRPr>
            </a:p>
          </p:txBody>
        </p:sp>
        <p:sp>
          <p:nvSpPr>
            <p:cNvPr id="2006" name="Google Shape;2006;p68"/>
            <p:cNvSpPr/>
            <p:nvPr/>
          </p:nvSpPr>
          <p:spPr>
            <a:xfrm>
              <a:off x="1135548" y="4876828"/>
              <a:ext cx="401400" cy="1812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5500" lIns="95500" spcFirstLastPara="1" rIns="95500" wrap="square" tIns="955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26">
                <a:solidFill>
                  <a:srgbClr val="595959"/>
                </a:solidFill>
              </a:endParaRPr>
            </a:p>
          </p:txBody>
        </p:sp>
      </p:grpSp>
      <p:sp>
        <p:nvSpPr>
          <p:cNvPr id="2007" name="Google Shape;2007;p68"/>
          <p:cNvSpPr/>
          <p:nvPr/>
        </p:nvSpPr>
        <p:spPr>
          <a:xfrm>
            <a:off x="2891551" y="906500"/>
            <a:ext cx="3580800" cy="2667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008" name="Google Shape;2008;p68"/>
          <p:cNvSpPr txBox="1"/>
          <p:nvPr/>
        </p:nvSpPr>
        <p:spPr>
          <a:xfrm>
            <a:off x="2891401" y="824300"/>
            <a:ext cx="367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Accedere ad una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 notifica ricevuta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9" name="Google Shape;2009;p68"/>
          <p:cNvSpPr/>
          <p:nvPr/>
        </p:nvSpPr>
        <p:spPr>
          <a:xfrm>
            <a:off x="2573099" y="839750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68"/>
          <p:cNvSpPr txBox="1"/>
          <p:nvPr/>
        </p:nvSpPr>
        <p:spPr>
          <a:xfrm>
            <a:off x="2633869" y="896900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1" name="Google Shape;2011;p68"/>
          <p:cNvSpPr/>
          <p:nvPr/>
        </p:nvSpPr>
        <p:spPr>
          <a:xfrm>
            <a:off x="2735325" y="2967500"/>
            <a:ext cx="5967600" cy="139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2" name="Google Shape;2012;p68"/>
          <p:cNvSpPr/>
          <p:nvPr/>
        </p:nvSpPr>
        <p:spPr>
          <a:xfrm>
            <a:off x="7880025" y="3993975"/>
            <a:ext cx="666300" cy="266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3" name="Google Shape;2013;p68"/>
          <p:cNvSpPr/>
          <p:nvPr/>
        </p:nvSpPr>
        <p:spPr>
          <a:xfrm rot="-7681049">
            <a:off x="8176352" y="4247042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68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8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69"/>
          <p:cNvSpPr/>
          <p:nvPr/>
        </p:nvSpPr>
        <p:spPr>
          <a:xfrm>
            <a:off x="2272200" y="914900"/>
            <a:ext cx="4686600" cy="285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020" name="Google Shape;2020;p69"/>
          <p:cNvSpPr txBox="1"/>
          <p:nvPr/>
        </p:nvSpPr>
        <p:spPr>
          <a:xfrm>
            <a:off x="2160607" y="832700"/>
            <a:ext cx="491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Prendere visione dei dettagli della notifica ricevuta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1" name="Google Shape;2021;p69"/>
          <p:cNvGrpSpPr/>
          <p:nvPr/>
        </p:nvGrpSpPr>
        <p:grpSpPr>
          <a:xfrm>
            <a:off x="289618" y="1298097"/>
            <a:ext cx="5102742" cy="3484926"/>
            <a:chOff x="141430" y="1263807"/>
            <a:chExt cx="5102742" cy="3484926"/>
          </a:xfrm>
        </p:grpSpPr>
        <p:pic>
          <p:nvPicPr>
            <p:cNvPr id="2022" name="Google Shape;2022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30" y="1263807"/>
              <a:ext cx="5102742" cy="3484926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023" name="Google Shape;2023;p69"/>
            <p:cNvSpPr/>
            <p:nvPr/>
          </p:nvSpPr>
          <p:spPr>
            <a:xfrm>
              <a:off x="948721" y="2915666"/>
              <a:ext cx="1356900" cy="18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95959"/>
                  </a:solidFill>
                </a:rPr>
                <a:t>XXXX-XXXX-XXXX-NNNNNN-X-N</a:t>
              </a:r>
              <a:endParaRPr sz="600">
                <a:solidFill>
                  <a:srgbClr val="595959"/>
                </a:solidFill>
              </a:endParaRPr>
            </a:p>
          </p:txBody>
        </p:sp>
        <p:sp>
          <p:nvSpPr>
            <p:cNvPr id="2024" name="Google Shape;2024;p69"/>
            <p:cNvSpPr/>
            <p:nvPr/>
          </p:nvSpPr>
          <p:spPr>
            <a:xfrm>
              <a:off x="1354525" y="2492651"/>
              <a:ext cx="401400" cy="129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595959"/>
                </a:solidFill>
              </a:endParaRPr>
            </a:p>
          </p:txBody>
        </p:sp>
        <p:sp>
          <p:nvSpPr>
            <p:cNvPr id="2025" name="Google Shape;2025;p69"/>
            <p:cNvSpPr/>
            <p:nvPr/>
          </p:nvSpPr>
          <p:spPr>
            <a:xfrm>
              <a:off x="1025200" y="2643850"/>
              <a:ext cx="730800" cy="129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595959"/>
                </a:solidFill>
              </a:endParaRPr>
            </a:p>
          </p:txBody>
        </p:sp>
      </p:grpSp>
      <p:sp>
        <p:nvSpPr>
          <p:cNvPr id="2026" name="Google Shape;2026;p69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27" name="Google Shape;2027;p69"/>
          <p:cNvSpPr txBox="1"/>
          <p:nvPr/>
        </p:nvSpPr>
        <p:spPr>
          <a:xfrm>
            <a:off x="5428100" y="1153200"/>
            <a:ext cx="35463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Selezionando la voce “Vedi più dettagli” è possibile vedere l’iter completo che ha fatto la notifica ricevuta dal Comune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8" name="Google Shape;202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418" y="1973853"/>
            <a:ext cx="2417029" cy="3021286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29" name="Google Shape;2029;p69"/>
          <p:cNvSpPr/>
          <p:nvPr/>
        </p:nvSpPr>
        <p:spPr>
          <a:xfrm>
            <a:off x="1953749" y="848150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69"/>
          <p:cNvSpPr txBox="1"/>
          <p:nvPr/>
        </p:nvSpPr>
        <p:spPr>
          <a:xfrm>
            <a:off x="2014519" y="905300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1" name="Google Shape;2031;p69"/>
          <p:cNvSpPr/>
          <p:nvPr/>
        </p:nvSpPr>
        <p:spPr>
          <a:xfrm>
            <a:off x="3919525" y="2099450"/>
            <a:ext cx="666300" cy="266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69"/>
          <p:cNvSpPr/>
          <p:nvPr/>
        </p:nvSpPr>
        <p:spPr>
          <a:xfrm rot="-7681049">
            <a:off x="4323121" y="2325453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69"/>
          <p:cNvSpPr/>
          <p:nvPr/>
        </p:nvSpPr>
        <p:spPr>
          <a:xfrm>
            <a:off x="360025" y="2438400"/>
            <a:ext cx="2194500" cy="76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69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p70"/>
          <p:cNvSpPr/>
          <p:nvPr/>
        </p:nvSpPr>
        <p:spPr>
          <a:xfrm>
            <a:off x="2272200" y="914900"/>
            <a:ext cx="4686600" cy="285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040" name="Google Shape;2040;p70"/>
          <p:cNvSpPr txBox="1"/>
          <p:nvPr/>
        </p:nvSpPr>
        <p:spPr>
          <a:xfrm>
            <a:off x="2177752" y="832700"/>
            <a:ext cx="491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Prendere visione del documento oggetto di notifica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70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2" name="Google Shape;2042;p70"/>
          <p:cNvSpPr/>
          <p:nvPr/>
        </p:nvSpPr>
        <p:spPr>
          <a:xfrm>
            <a:off x="1953749" y="848150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70"/>
          <p:cNvSpPr txBox="1"/>
          <p:nvPr/>
        </p:nvSpPr>
        <p:spPr>
          <a:xfrm>
            <a:off x="2014519" y="905300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4" name="Google Shape;2044;p70"/>
          <p:cNvGrpSpPr/>
          <p:nvPr/>
        </p:nvGrpSpPr>
        <p:grpSpPr>
          <a:xfrm>
            <a:off x="898874" y="1298097"/>
            <a:ext cx="5102742" cy="3484926"/>
            <a:chOff x="141430" y="1263807"/>
            <a:chExt cx="5102742" cy="3484926"/>
          </a:xfrm>
        </p:grpSpPr>
        <p:pic>
          <p:nvPicPr>
            <p:cNvPr id="2045" name="Google Shape;2045;p7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1430" y="1263807"/>
              <a:ext cx="5102742" cy="3484926"/>
            </a:xfrm>
            <a:prstGeom prst="rect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046" name="Google Shape;2046;p70"/>
            <p:cNvSpPr/>
            <p:nvPr/>
          </p:nvSpPr>
          <p:spPr>
            <a:xfrm>
              <a:off x="948721" y="2915666"/>
              <a:ext cx="1356900" cy="181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595959"/>
                  </a:solidFill>
                </a:rPr>
                <a:t>XXXX-XXXX-XXXX-NNNNNN-X-N</a:t>
              </a:r>
              <a:endParaRPr sz="600">
                <a:solidFill>
                  <a:srgbClr val="595959"/>
                </a:solidFill>
              </a:endParaRPr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1354525" y="2492651"/>
              <a:ext cx="401400" cy="129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595959"/>
                </a:solidFill>
              </a:endParaRPr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1025200" y="2643850"/>
              <a:ext cx="730800" cy="129300"/>
            </a:xfrm>
            <a:prstGeom prst="rect">
              <a:avLst/>
            </a:pr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595959"/>
                </a:solidFill>
              </a:endParaRPr>
            </a:p>
          </p:txBody>
        </p:sp>
      </p:grpSp>
      <p:sp>
        <p:nvSpPr>
          <p:cNvPr id="2049" name="Google Shape;2049;p70"/>
          <p:cNvSpPr/>
          <p:nvPr/>
        </p:nvSpPr>
        <p:spPr>
          <a:xfrm>
            <a:off x="962632" y="3676800"/>
            <a:ext cx="1918800" cy="2859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70"/>
          <p:cNvSpPr/>
          <p:nvPr/>
        </p:nvSpPr>
        <p:spPr>
          <a:xfrm rot="-7681049">
            <a:off x="2547162" y="3883734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51" name="Google Shape;2051;p70"/>
          <p:cNvCxnSpPr/>
          <p:nvPr/>
        </p:nvCxnSpPr>
        <p:spPr>
          <a:xfrm flipH="1" rot="10800000">
            <a:off x="2871075" y="1624200"/>
            <a:ext cx="3038100" cy="2066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2" name="Google Shape;2052;p70"/>
          <p:cNvCxnSpPr/>
          <p:nvPr/>
        </p:nvCxnSpPr>
        <p:spPr>
          <a:xfrm>
            <a:off x="2862925" y="3953825"/>
            <a:ext cx="3055200" cy="895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53" name="Google Shape;205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4329" y="1625151"/>
            <a:ext cx="2256281" cy="3217874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4" name="Google Shape;2054;p70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71"/>
          <p:cNvSpPr txBox="1"/>
          <p:nvPr/>
        </p:nvSpPr>
        <p:spPr>
          <a:xfrm>
            <a:off x="248596" y="1207610"/>
            <a:ext cx="8735100" cy="5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Dopo aver visionato la notifica, all’interno di questa ulteriore sezione di SEND è possibile indicare i propri recapiti digitali di cortesia come l’indirizzo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il numero di cellulare per gli SMS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0" name="Google Shape;2060;p71"/>
          <p:cNvSpPr/>
          <p:nvPr/>
        </p:nvSpPr>
        <p:spPr>
          <a:xfrm>
            <a:off x="3133650" y="906500"/>
            <a:ext cx="3175800" cy="2679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061" name="Google Shape;2061;p71"/>
          <p:cNvSpPr txBox="1"/>
          <p:nvPr/>
        </p:nvSpPr>
        <p:spPr>
          <a:xfrm>
            <a:off x="3133501" y="824300"/>
            <a:ext cx="319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Aggiungere i propri recapiti digitali</a:t>
            </a:r>
            <a:endParaRPr b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2" name="Google Shape;2062;p71"/>
          <p:cNvSpPr txBox="1"/>
          <p:nvPr>
            <p:ph idx="12" type="sldNum"/>
          </p:nvPr>
        </p:nvSpPr>
        <p:spPr>
          <a:xfrm>
            <a:off x="8546179" y="479253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63" name="Google Shape;206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354" y="1906764"/>
            <a:ext cx="8089999" cy="2706696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64" name="Google Shape;206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0403" y="2023250"/>
            <a:ext cx="4643283" cy="2957375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65" name="Google Shape;2065;p71"/>
          <p:cNvSpPr/>
          <p:nvPr/>
        </p:nvSpPr>
        <p:spPr>
          <a:xfrm>
            <a:off x="2815199" y="839750"/>
            <a:ext cx="410400" cy="400200"/>
          </a:xfrm>
          <a:prstGeom prst="ellipse">
            <a:avLst/>
          </a:prstGeom>
          <a:solidFill>
            <a:srgbClr val="93C47D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6" name="Google Shape;2066;p71"/>
          <p:cNvSpPr txBox="1"/>
          <p:nvPr/>
        </p:nvSpPr>
        <p:spPr>
          <a:xfrm>
            <a:off x="2875969" y="896900"/>
            <a:ext cx="2856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7" name="Google Shape;2067;p71"/>
          <p:cNvSpPr/>
          <p:nvPr/>
        </p:nvSpPr>
        <p:spPr>
          <a:xfrm>
            <a:off x="205750" y="2296633"/>
            <a:ext cx="998100" cy="346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71"/>
          <p:cNvSpPr/>
          <p:nvPr/>
        </p:nvSpPr>
        <p:spPr>
          <a:xfrm rot="-7681049">
            <a:off x="986724" y="2586052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71"/>
          <p:cNvSpPr/>
          <p:nvPr/>
        </p:nvSpPr>
        <p:spPr>
          <a:xfrm>
            <a:off x="4222500" y="3417710"/>
            <a:ext cx="2438400" cy="980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71"/>
          <p:cNvSpPr/>
          <p:nvPr/>
        </p:nvSpPr>
        <p:spPr>
          <a:xfrm>
            <a:off x="4222500" y="4499281"/>
            <a:ext cx="1246800" cy="417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1" name="Google Shape;2071;p71"/>
          <p:cNvSpPr/>
          <p:nvPr/>
        </p:nvSpPr>
        <p:spPr>
          <a:xfrm rot="-7681049">
            <a:off x="6436949" y="4350102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71"/>
          <p:cNvSpPr/>
          <p:nvPr/>
        </p:nvSpPr>
        <p:spPr>
          <a:xfrm rot="-7681049">
            <a:off x="5080596" y="4813852"/>
            <a:ext cx="338528" cy="244541"/>
          </a:xfrm>
          <a:prstGeom prst="rightArrow">
            <a:avLst>
              <a:gd fmla="val 34443" name="adj1"/>
              <a:gd fmla="val 92280" name="adj2"/>
            </a:avLst>
          </a:prstGeom>
          <a:solidFill>
            <a:srgbClr val="F1C232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71"/>
          <p:cNvSpPr txBox="1"/>
          <p:nvPr/>
        </p:nvSpPr>
        <p:spPr>
          <a:xfrm>
            <a:off x="42473" y="156199"/>
            <a:ext cx="90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Cosa deve fare il cittadino per usare SEND </a:t>
            </a:r>
            <a:r>
              <a:rPr b="1" lang="en" sz="26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 PC</a:t>
            </a:r>
            <a:endParaRPr b="1" sz="2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1C72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1C72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